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6"/>
  </p:sldMasterIdLst>
  <p:notesMasterIdLst>
    <p:notesMasterId r:id="rId82"/>
  </p:notesMasterIdLst>
  <p:handoutMasterIdLst>
    <p:handoutMasterId r:id="rId83"/>
  </p:handoutMasterIdLst>
  <p:sldIdLst>
    <p:sldId id="260" r:id="rId57"/>
    <p:sldId id="283" r:id="rId58"/>
    <p:sldId id="287" r:id="rId59"/>
    <p:sldId id="288" r:id="rId60"/>
    <p:sldId id="263" r:id="rId61"/>
    <p:sldId id="278" r:id="rId62"/>
    <p:sldId id="261" r:id="rId63"/>
    <p:sldId id="265" r:id="rId64"/>
    <p:sldId id="266" r:id="rId65"/>
    <p:sldId id="268" r:id="rId66"/>
    <p:sldId id="257" r:id="rId67"/>
    <p:sldId id="258" r:id="rId68"/>
    <p:sldId id="259" r:id="rId69"/>
    <p:sldId id="272" r:id="rId70"/>
    <p:sldId id="273" r:id="rId71"/>
    <p:sldId id="274" r:id="rId72"/>
    <p:sldId id="270" r:id="rId73"/>
    <p:sldId id="279" r:id="rId74"/>
    <p:sldId id="282" r:id="rId75"/>
    <p:sldId id="280" r:id="rId76"/>
    <p:sldId id="281" r:id="rId77"/>
    <p:sldId id="275" r:id="rId78"/>
    <p:sldId id="284" r:id="rId79"/>
    <p:sldId id="285" r:id="rId80"/>
    <p:sldId id="271" r:id="rId81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C3D"/>
    <a:srgbClr val="F46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 autoAdjust="0"/>
    <p:restoredTop sz="95019" autoAdjust="0"/>
  </p:normalViewPr>
  <p:slideViewPr>
    <p:cSldViewPr snapToGrid="0" showGuides="1">
      <p:cViewPr varScale="1">
        <p:scale>
          <a:sx n="148" d="100"/>
          <a:sy n="148" d="100"/>
        </p:scale>
        <p:origin x="84" y="620"/>
      </p:cViewPr>
      <p:guideLst>
        <p:guide orient="horz" pos="164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7.xml"/><Relationship Id="rId68" Type="http://schemas.openxmlformats.org/officeDocument/2006/relationships/slide" Target="slides/slide12.xml"/><Relationship Id="rId84" Type="http://schemas.openxmlformats.org/officeDocument/2006/relationships/presProps" Target="presProp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" Target="slides/slide2.xml"/><Relationship Id="rId74" Type="http://schemas.openxmlformats.org/officeDocument/2006/relationships/slide" Target="slides/slide18.xml"/><Relationship Id="rId79" Type="http://schemas.openxmlformats.org/officeDocument/2006/relationships/slide" Target="slides/slide23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Master" Target="slideMasters/slideMaster1.xml"/><Relationship Id="rId64" Type="http://schemas.openxmlformats.org/officeDocument/2006/relationships/slide" Target="slides/slide8.xml"/><Relationship Id="rId69" Type="http://schemas.openxmlformats.org/officeDocument/2006/relationships/slide" Target="slides/slide13.xml"/><Relationship Id="rId77" Type="http://schemas.openxmlformats.org/officeDocument/2006/relationships/slide" Target="slides/slide2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6.xml"/><Relationship Id="rId80" Type="http://schemas.openxmlformats.org/officeDocument/2006/relationships/slide" Target="slides/slide24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3.xml"/><Relationship Id="rId67" Type="http://schemas.openxmlformats.org/officeDocument/2006/relationships/slide" Target="slides/slide1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6.xml"/><Relationship Id="rId70" Type="http://schemas.openxmlformats.org/officeDocument/2006/relationships/slide" Target="slides/slide14.xml"/><Relationship Id="rId75" Type="http://schemas.openxmlformats.org/officeDocument/2006/relationships/slide" Target="slides/slide19.xml"/><Relationship Id="rId83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4.xml"/><Relationship Id="rId65" Type="http://schemas.openxmlformats.org/officeDocument/2006/relationships/slide" Target="slides/slide9.xml"/><Relationship Id="rId73" Type="http://schemas.openxmlformats.org/officeDocument/2006/relationships/slide" Target="slides/slide17.xml"/><Relationship Id="rId78" Type="http://schemas.openxmlformats.org/officeDocument/2006/relationships/slide" Target="slides/slide22.xml"/><Relationship Id="rId81" Type="http://schemas.openxmlformats.org/officeDocument/2006/relationships/slide" Target="slides/slide25.xml"/><Relationship Id="rId86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20.xml"/><Relationship Id="rId7" Type="http://schemas.openxmlformats.org/officeDocument/2006/relationships/customXml" Target="../customXml/item7.xml"/><Relationship Id="rId71" Type="http://schemas.openxmlformats.org/officeDocument/2006/relationships/slide" Target="slides/slide15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0.xml"/><Relationship Id="rId87" Type="http://schemas.openxmlformats.org/officeDocument/2006/relationships/tableStyles" Target="tableStyles.xml"/><Relationship Id="rId61" Type="http://schemas.openxmlformats.org/officeDocument/2006/relationships/slide" Target="slides/slide5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6-4B08-A6B1-345D95657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6-4B08-A6B1-345D956579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6-4B08-A6B1-345D95657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537632"/>
        <c:axId val="2079535136"/>
      </c:barChart>
      <c:catAx>
        <c:axId val="20795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9535136"/>
        <c:crosses val="autoZero"/>
        <c:auto val="1"/>
        <c:lblAlgn val="ctr"/>
        <c:lblOffset val="100"/>
        <c:noMultiLvlLbl val="0"/>
      </c:catAx>
      <c:valAx>
        <c:axId val="20795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95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1C-4850-9925-6A79E40D62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1C-4850-9925-6A79E40D62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1C-4850-9925-6A79E40D62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1C-4850-9925-6A79E40D625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1-4EB6-8F6C-0088C9260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F3-4F59-9A30-8F483F9163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F3-4F59-9A30-8F483F9163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F3-4F59-9A30-8F483F916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775696"/>
        <c:axId val="2025774864"/>
      </c:lineChart>
      <c:catAx>
        <c:axId val="20257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5774864"/>
        <c:crosses val="autoZero"/>
        <c:auto val="1"/>
        <c:lblAlgn val="ctr"/>
        <c:lblOffset val="100"/>
        <c:noMultiLvlLbl val="0"/>
      </c:catAx>
      <c:valAx>
        <c:axId val="202577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2577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5CE27-0FC1-4345-A9D1-813E9F3C9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FF02-ADA2-494F-92F2-18E0CD47E8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4C96F-5C6D-48ED-8D42-B768302B23AD}" type="datetimeFigureOut">
              <a:rPr lang="de-CH" smtClean="0"/>
              <a:t>30.04.2025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7311C-885A-4219-9687-E8E9C81D3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55352-F100-4DC1-827B-1EFA0F247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6BEFE-BF9F-47C0-9B2B-37E6860B00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543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3A44-FA09-4C0A-99A6-1BA009890161}" type="datetimeFigureOut">
              <a:rPr lang="de-CH" smtClean="0"/>
              <a:t>30.04.2025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E3F1-1C0D-4780-BCDC-4F7033F6C9E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721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9F7E1813-5682-4AAE-8DC8-5A613DE12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r="7910" b="19850"/>
          <a:stretch/>
        </p:blipFill>
        <p:spPr>
          <a:xfrm>
            <a:off x="0" y="0"/>
            <a:ext cx="9136420" cy="51435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D7A234-EBF8-4A9A-ACFF-4329BD747ADC}"/>
              </a:ext>
            </a:extLst>
          </p:cNvPr>
          <p:cNvSpPr>
            <a:spLocks noChangeAspect="1"/>
          </p:cNvSpPr>
          <p:nvPr userDrawn="1"/>
        </p:nvSpPr>
        <p:spPr>
          <a:xfrm>
            <a:off x="4575791" y="3166310"/>
            <a:ext cx="4568210" cy="5009983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B6FC2A-29C4-4742-B32D-604659C0CB22}"/>
              </a:ext>
            </a:extLst>
          </p:cNvPr>
          <p:cNvSpPr txBox="1"/>
          <p:nvPr userDrawn="1"/>
        </p:nvSpPr>
        <p:spPr>
          <a:xfrm>
            <a:off x="6789318" y="4613375"/>
            <a:ext cx="199590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dirty="0">
                <a:solidFill>
                  <a:schemeClr val="bg2"/>
                </a:solidFill>
              </a:rPr>
              <a:t>From </a:t>
            </a:r>
            <a:r>
              <a:rPr lang="de-CH" sz="1000" dirty="0" err="1">
                <a:solidFill>
                  <a:schemeClr val="bg2"/>
                </a:solidFill>
              </a:rPr>
              <a:t>insight</a:t>
            </a:r>
            <a:r>
              <a:rPr lang="de-CH" sz="1000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</a:rPr>
              <a:t>to</a:t>
            </a:r>
            <a:r>
              <a:rPr lang="de-CH" sz="1000" dirty="0">
                <a:solidFill>
                  <a:schemeClr val="bg2"/>
                </a:solidFill>
              </a:rPr>
              <a:t> </a:t>
            </a:r>
            <a:r>
              <a:rPr lang="de-CH" sz="1000" dirty="0" err="1">
                <a:solidFill>
                  <a:schemeClr val="bg2"/>
                </a:solidFill>
              </a:rPr>
              <a:t>impact</a:t>
            </a:r>
            <a:r>
              <a:rPr lang="de-CH" sz="10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884452842" name="Rectangle 2" descr="{&quot;templafy&quot;:{&quot;id&quot;:&quot;670e0270-bc8a-4f26-bf44-9155ac193cf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73" y="313025"/>
            <a:ext cx="1551600" cy="658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91F29F-BED8-4555-9938-829D3AC3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5" y="1098178"/>
            <a:ext cx="7958210" cy="1792800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654089-CB0E-4321-8557-8E0B4ACD8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27" y="3123868"/>
            <a:ext cx="3650486" cy="1356057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6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FEC9FF2-0829-44EA-809D-F5C42173624F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4AC-1E69-4E4D-9E6D-26F3482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547A73-96B4-4B49-A320-28015EA72F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999" cy="3887599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F6FA5C-D25E-4346-815E-CF6B33F72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3887599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AD45-6EEE-4522-8CA6-5189DCDD48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8775" y="3989388"/>
            <a:ext cx="4122738" cy="490537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47F9A9E-BA08-4C8F-96E1-0E7C7D71B3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2487" y="3989387"/>
            <a:ext cx="4122738" cy="490537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3" name="Rectangle 12" descr="{&quot;templafy&quot;:{&quot;id&quot;:&quot;c3625a14-c782-45d2-992d-51eb221f7898&quot;}}">
            <a:extLst>
              <a:ext uri="{FF2B5EF4-FFF2-40B4-BE49-F238E27FC236}">
                <a16:creationId xmlns:a16="http://schemas.microsoft.com/office/drawing/2014/main" id="{9387BB4B-AFF2-4440-B25E-89CDD9B79F0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  <p:pic>
        <p:nvPicPr>
          <p:cNvPr id="112099053" name="Rectangle 14" descr="{&quot;templafy&quot;:{&quot;id&quot;:&quot;dde49568-3bf4-46b3-a8a1-9f6d8fa708cb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720000" cy="306000"/>
          </a:xfrm>
          <a:prstGeom prst="rect">
            <a:avLst/>
          </a:prstGeom>
        </p:spPr>
      </p:pic>
      <p:sp>
        <p:nvSpPr>
          <p:cNvPr id="14" name="Rectangle 13" descr="{&quot;templafy&quot;:{&quot;id&quot;:&quot;0b8f342d-dad6-496b-81b1-40d35c719a98&quot;}}">
            <a:extLst>
              <a:ext uri="{FF2B5EF4-FFF2-40B4-BE49-F238E27FC236}">
                <a16:creationId xmlns:a16="http://schemas.microsoft.com/office/drawing/2014/main" id="{EF755AF0-F63E-4747-9211-327C44DA029F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6" name="Rectangle 15" descr="{&quot;templafy&quot;:{&quot;id&quot;:&quot;2b00bf9b-7dc3-40fc-8761-280720d6c6b7&quot;}}">
            <a:extLst>
              <a:ext uri="{FF2B5EF4-FFF2-40B4-BE49-F238E27FC236}">
                <a16:creationId xmlns:a16="http://schemas.microsoft.com/office/drawing/2014/main" id="{97ACC166-7757-4B59-A180-1D797D03E7B1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208120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8E670C-89F1-48DF-ADBA-904A263650AF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FF4CC-30A2-4B7B-BA9D-1A66D476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39D30-BB72-44AA-B142-468FFB51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Rectangle 8" descr="{&quot;templafy&quot;:{&quot;id&quot;:&quot;0b4a7187-8795-4ef0-9729-345378132f14&quot;}}">
            <a:extLst>
              <a:ext uri="{FF2B5EF4-FFF2-40B4-BE49-F238E27FC236}">
                <a16:creationId xmlns:a16="http://schemas.microsoft.com/office/drawing/2014/main" id="{137F4E36-F083-4FA0-9705-29ABDA1A5220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  <p:pic>
        <p:nvPicPr>
          <p:cNvPr id="1059867526" name="Rectangle 9" descr="{&quot;templafy&quot;:{&quot;id&quot;:&quot;df6a6fc7-31ce-47fe-b780-7c5d824a6f89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720000" cy="306000"/>
          </a:xfrm>
          <a:prstGeom prst="rect">
            <a:avLst/>
          </a:prstGeom>
        </p:spPr>
      </p:pic>
      <p:sp>
        <p:nvSpPr>
          <p:cNvPr id="11" name="Rectangle 10" descr="{&quot;templafy&quot;:{&quot;id&quot;:&quot;264cf398-57ad-4598-a1a1-59d03d089151&quot;}}">
            <a:extLst>
              <a:ext uri="{FF2B5EF4-FFF2-40B4-BE49-F238E27FC236}">
                <a16:creationId xmlns:a16="http://schemas.microsoft.com/office/drawing/2014/main" id="{3ED3541B-0C4B-4AD3-A0FB-BB276047ADCE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2" name="Rectangle 11" descr="{&quot;templafy&quot;:{&quot;id&quot;:&quot;c4c450fa-7b18-4c08-acde-8228e71a79a3&quot;}}">
            <a:extLst>
              <a:ext uri="{FF2B5EF4-FFF2-40B4-BE49-F238E27FC236}">
                <a16:creationId xmlns:a16="http://schemas.microsoft.com/office/drawing/2014/main" id="{87F7EA06-4518-4086-9E1C-ACD1F4782ADD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385140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11C186-C392-4982-A2C0-7824EE98F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933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schwarze 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F94A4-74DF-4FC6-AF8D-8F883B56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 anchor="b">
            <a:normAutofit/>
          </a:bodyPr>
          <a:lstStyle>
            <a:lvl1pPr marL="0">
              <a:lnSpc>
                <a:spcPct val="110000"/>
              </a:lnSpc>
              <a:buFontTx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2pPr>
            <a:lvl3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3pPr>
            <a:lvl4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4pPr>
            <a:lvl5pPr marL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D12DF-4F43-44AF-B5F9-5E632D8C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12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sse Sch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5F94A4-74DF-4FC6-AF8D-8F883B56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 anchor="b">
            <a:normAutofit/>
          </a:bodyPr>
          <a:lstStyle>
            <a:lvl1pPr marL="0">
              <a:lnSpc>
                <a:spcPct val="110000"/>
              </a:lnSpc>
              <a:buFontTx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2pPr>
            <a:lvl3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3pPr>
            <a:lvl4pPr marL="0" indent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4pPr>
            <a:lvl5pPr marL="0">
              <a:lnSpc>
                <a:spcPts val="5200"/>
              </a:lnSpc>
              <a:buFontTx/>
              <a:buNone/>
              <a:defRPr sz="5000">
                <a:solidFill>
                  <a:schemeClr val="tx1"/>
                </a:solidFill>
                <a:latin typeface="Gill Alt One MT Light" panose="020B0302020104020203" pitchFamily="34" charset="0"/>
              </a:defRPr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8D12DF-4F43-44AF-B5F9-5E632D8CD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85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F60-1436-43F1-AAD9-4C24152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35013"/>
            <a:ext cx="5148000" cy="37286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7900">
                <a:solidFill>
                  <a:schemeClr val="bg2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0949B5-E4F8-48A4-9D3A-2312F9CD4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5225" y="735013"/>
            <a:ext cx="2160000" cy="21600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5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1F60-1436-43F1-AAD9-4C241529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8" y="735013"/>
            <a:ext cx="5148000" cy="372867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79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0949B5-E4F8-48A4-9D3A-2312F9CD46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5225" y="735013"/>
            <a:ext cx="2160000" cy="21600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249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2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81B0-6792-4738-ACB8-05073073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44000"/>
            <a:ext cx="7957225" cy="685801"/>
          </a:xfrm>
        </p:spPr>
        <p:txBody>
          <a:bodyPr/>
          <a:lstStyle>
            <a:lvl1pPr>
              <a:lnSpc>
                <a:spcPts val="5200"/>
              </a:lnSpc>
              <a:defRPr sz="5000"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7D0F6F-53A1-4152-9807-5EC1BBC88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24BC02-7B0E-4C56-B49A-5A28F9E62B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000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F580D6-76FA-48E5-A6F9-C7D7F9ECA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6816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CE2E2F-1BA4-4018-8B3C-5192B4A35E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6816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80CD93-461B-4895-AFE1-B11CB717C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5933" y="2626419"/>
            <a:ext cx="1908000" cy="862219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670DE1A-52CE-4331-B7C3-9D35588A29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45933" y="2090947"/>
            <a:ext cx="1908000" cy="504411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400"/>
            </a:lvl1pPr>
            <a:lvl2pPr marL="0" indent="0">
              <a:lnSpc>
                <a:spcPts val="1400"/>
              </a:lnSpc>
              <a:buNone/>
              <a:defRPr sz="1000"/>
            </a:lvl2pPr>
            <a:lvl3pPr marL="0" indent="0">
              <a:lnSpc>
                <a:spcPts val="1400"/>
              </a:lnSpc>
              <a:buNone/>
              <a:defRPr sz="1000"/>
            </a:lvl3pPr>
            <a:lvl4pPr marL="0" indent="0">
              <a:lnSpc>
                <a:spcPts val="1400"/>
              </a:lnSpc>
              <a:buNone/>
              <a:defRPr sz="1000"/>
            </a:lvl4pPr>
            <a:lvl5pPr marL="0" indent="0">
              <a:lnSpc>
                <a:spcPts val="1400"/>
              </a:lnSpc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de-CH"/>
              <a:t>Click to edit Master text styles</a:t>
            </a:r>
          </a:p>
        </p:txBody>
      </p:sp>
      <p:pic>
        <p:nvPicPr>
          <p:cNvPr id="641396677" name="Rectangle 10" descr="{&quot;templafy&quot;:{&quot;id&quot;:&quot;6acab8aa-2d14-4939-abf2-80fcaca1020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16" y="4048055"/>
            <a:ext cx="1551600" cy="658800"/>
          </a:xfrm>
          <a:prstGeom prst="rect">
            <a:avLst/>
          </a:prstGeom>
        </p:spPr>
      </p:pic>
      <p:sp>
        <p:nvSpPr>
          <p:cNvPr id="3" name="Rectangle 2" descr="{&quot;templafy&quot;:{&quot;id&quot;:&quot;6cf64532-4c6e-404a-85a9-cd022da6f668&quot;}}">
            <a:extLst>
              <a:ext uri="{FF2B5EF4-FFF2-40B4-BE49-F238E27FC236}">
                <a16:creationId xmlns:a16="http://schemas.microsoft.com/office/drawing/2014/main" id="{36F02173-B0F5-4193-B6FF-8607454762B4}"/>
              </a:ext>
            </a:extLst>
          </p:cNvPr>
          <p:cNvSpPr/>
          <p:nvPr userDrawn="1"/>
        </p:nvSpPr>
        <p:spPr>
          <a:xfrm>
            <a:off x="4945930" y="3515014"/>
            <a:ext cx="2038450" cy="991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l">
              <a:lnSpc>
                <a:spcPts val="1200"/>
              </a:lnSpc>
            </a:pPr>
            <a:r>
              <a:rPr lang="de-CH" sz="1000" dirty="0">
                <a:solidFill>
                  <a:schemeClr val="tx1"/>
                </a:solidFill>
              </a:rPr>
              <a:t>Universität St.Gallen (HSG)
HSG Alumni 
Dufourstrasse 50 
9000 St.Gallen 
hsgalumni.ch</a:t>
            </a:r>
          </a:p>
        </p:txBody>
      </p:sp>
    </p:spTree>
    <p:extLst>
      <p:ext uri="{BB962C8B-B14F-4D97-AF65-F5344CB8AC3E}">
        <p14:creationId xmlns:p14="http://schemas.microsoft.com/office/powerpoint/2010/main" val="51870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72C7-786E-4CDF-B498-A0E43C9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AB401-27B1-4459-8033-ADE495ECD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9B70-EA91-4D1E-AD6F-9A1F4FF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6" descr="{&quot;templafy&quot;:{&quot;id&quot;:&quot;4d5b4db0-5d39-4dca-82a2-9b553bdf5996&quot;}}">
            <a:extLst>
              <a:ext uri="{FF2B5EF4-FFF2-40B4-BE49-F238E27FC236}">
                <a16:creationId xmlns:a16="http://schemas.microsoft.com/office/drawing/2014/main" id="{BB3C8683-B834-4D63-9D68-06A85DD6080E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</p:spTree>
    <p:extLst>
      <p:ext uri="{BB962C8B-B14F-4D97-AF65-F5344CB8AC3E}">
        <p14:creationId xmlns:p14="http://schemas.microsoft.com/office/powerpoint/2010/main" val="18372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9B6FC2A-29C4-4742-B32D-604659C0CB22}"/>
              </a:ext>
            </a:extLst>
          </p:cNvPr>
          <p:cNvSpPr txBox="1"/>
          <p:nvPr userDrawn="1"/>
        </p:nvSpPr>
        <p:spPr>
          <a:xfrm>
            <a:off x="828000" y="4613375"/>
            <a:ext cx="1997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000" dirty="0">
                <a:solidFill>
                  <a:schemeClr val="tx1"/>
                </a:solidFill>
              </a:rPr>
              <a:t>From </a:t>
            </a:r>
            <a:r>
              <a:rPr lang="de-CH" sz="1000" dirty="0" err="1">
                <a:solidFill>
                  <a:schemeClr val="tx1"/>
                </a:solidFill>
              </a:rPr>
              <a:t>insight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to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impact</a:t>
            </a:r>
            <a:r>
              <a:rPr lang="de-CH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CACC6D5-D1D4-442A-84CB-4AA5E5B9EC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5200" y="0"/>
            <a:ext cx="31788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pic>
        <p:nvPicPr>
          <p:cNvPr id="1832831520" name="Rectangle 8" descr="{&quot;templafy&quot;:{&quot;id&quot;:&quot;37684719-5e24-46fb-b684-48aa462938b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13025"/>
            <a:ext cx="1551600" cy="6588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0E529E2-449E-41BE-B0F7-70294EC1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764489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CEDF5E3-A68C-469F-902C-69F694A0D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034391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90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A27F37-4AAD-450C-8838-DE5B9F07D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86A52-83BF-4684-B707-32690AD3C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666C-0F9A-44A4-B3AC-35B21249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6" descr="{&quot;templafy&quot;:{&quot;id&quot;:&quot;ca9cdf59-62e0-4910-ab78-8b4d7fd44017&quot;}}">
            <a:extLst>
              <a:ext uri="{FF2B5EF4-FFF2-40B4-BE49-F238E27FC236}">
                <a16:creationId xmlns:a16="http://schemas.microsoft.com/office/drawing/2014/main" id="{D21A4773-433D-4BA4-8284-587A192E038E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</p:spTree>
    <p:extLst>
      <p:ext uri="{BB962C8B-B14F-4D97-AF65-F5344CB8AC3E}">
        <p14:creationId xmlns:p14="http://schemas.microsoft.com/office/powerpoint/2010/main" val="85152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100237-7431-49D0-8F7C-9E1F2717B96C}"/>
              </a:ext>
            </a:extLst>
          </p:cNvPr>
          <p:cNvSpPr/>
          <p:nvPr userDrawn="1"/>
        </p:nvSpPr>
        <p:spPr>
          <a:xfrm>
            <a:off x="5761585" y="1624745"/>
            <a:ext cx="2419577" cy="2689737"/>
          </a:xfrm>
          <a:custGeom>
            <a:avLst/>
            <a:gdLst>
              <a:gd name="connsiteX0" fmla="*/ 0 w 1861343"/>
              <a:gd name="connsiteY0" fmla="*/ 0 h 2329962"/>
              <a:gd name="connsiteX1" fmla="*/ 1861343 w 1861343"/>
              <a:gd name="connsiteY1" fmla="*/ 0 h 2329962"/>
              <a:gd name="connsiteX2" fmla="*/ 1861343 w 1861343"/>
              <a:gd name="connsiteY2" fmla="*/ 2329962 h 2329962"/>
              <a:gd name="connsiteX3" fmla="*/ 0 w 1861343"/>
              <a:gd name="connsiteY3" fmla="*/ 2329962 h 2329962"/>
              <a:gd name="connsiteX4" fmla="*/ 0 w 1861343"/>
              <a:gd name="connsiteY4" fmla="*/ 0 h 2329962"/>
              <a:gd name="connsiteX0" fmla="*/ 0 w 3408789"/>
              <a:gd name="connsiteY0" fmla="*/ 852854 h 2329962"/>
              <a:gd name="connsiteX1" fmla="*/ 3408789 w 3408789"/>
              <a:gd name="connsiteY1" fmla="*/ 0 h 2329962"/>
              <a:gd name="connsiteX2" fmla="*/ 3408789 w 3408789"/>
              <a:gd name="connsiteY2" fmla="*/ 2329962 h 2329962"/>
              <a:gd name="connsiteX3" fmla="*/ 1547446 w 3408789"/>
              <a:gd name="connsiteY3" fmla="*/ 2329962 h 2329962"/>
              <a:gd name="connsiteX4" fmla="*/ 0 w 3408789"/>
              <a:gd name="connsiteY4" fmla="*/ 852854 h 2329962"/>
              <a:gd name="connsiteX0" fmla="*/ 0 w 3408789"/>
              <a:gd name="connsiteY0" fmla="*/ 852854 h 3516924"/>
              <a:gd name="connsiteX1" fmla="*/ 3408789 w 3408789"/>
              <a:gd name="connsiteY1" fmla="*/ 0 h 3516924"/>
              <a:gd name="connsiteX2" fmla="*/ 3408789 w 3408789"/>
              <a:gd name="connsiteY2" fmla="*/ 2329962 h 3516924"/>
              <a:gd name="connsiteX3" fmla="*/ 483577 w 3408789"/>
              <a:gd name="connsiteY3" fmla="*/ 3516924 h 3516924"/>
              <a:gd name="connsiteX4" fmla="*/ 0 w 3408789"/>
              <a:gd name="connsiteY4" fmla="*/ 852854 h 3516924"/>
              <a:gd name="connsiteX0" fmla="*/ 0 w 3417582"/>
              <a:gd name="connsiteY0" fmla="*/ 852854 h 3789485"/>
              <a:gd name="connsiteX1" fmla="*/ 3408789 w 3417582"/>
              <a:gd name="connsiteY1" fmla="*/ 0 h 3789485"/>
              <a:gd name="connsiteX2" fmla="*/ 3417582 w 3417582"/>
              <a:gd name="connsiteY2" fmla="*/ 3789485 h 3789485"/>
              <a:gd name="connsiteX3" fmla="*/ 483577 w 3417582"/>
              <a:gd name="connsiteY3" fmla="*/ 3516924 h 3789485"/>
              <a:gd name="connsiteX4" fmla="*/ 0 w 3417582"/>
              <a:gd name="connsiteY4" fmla="*/ 852854 h 3789485"/>
              <a:gd name="connsiteX0" fmla="*/ 0 w 3417582"/>
              <a:gd name="connsiteY0" fmla="*/ 852854 h 3789485"/>
              <a:gd name="connsiteX1" fmla="*/ 3408789 w 3417582"/>
              <a:gd name="connsiteY1" fmla="*/ 0 h 3789485"/>
              <a:gd name="connsiteX2" fmla="*/ 3417582 w 3417582"/>
              <a:gd name="connsiteY2" fmla="*/ 3789485 h 3789485"/>
              <a:gd name="connsiteX3" fmla="*/ 501162 w 3417582"/>
              <a:gd name="connsiteY3" fmla="*/ 3570549 h 3789485"/>
              <a:gd name="connsiteX4" fmla="*/ 0 w 3417582"/>
              <a:gd name="connsiteY4" fmla="*/ 852854 h 3789485"/>
              <a:gd name="connsiteX0" fmla="*/ 0 w 3408789"/>
              <a:gd name="connsiteY0" fmla="*/ 852854 h 3852049"/>
              <a:gd name="connsiteX1" fmla="*/ 3408789 w 3408789"/>
              <a:gd name="connsiteY1" fmla="*/ 0 h 3852049"/>
              <a:gd name="connsiteX2" fmla="*/ 3399997 w 3408789"/>
              <a:gd name="connsiteY2" fmla="*/ 3852049 h 3852049"/>
              <a:gd name="connsiteX3" fmla="*/ 501162 w 3408789"/>
              <a:gd name="connsiteY3" fmla="*/ 3570549 h 3852049"/>
              <a:gd name="connsiteX4" fmla="*/ 0 w 3408789"/>
              <a:gd name="connsiteY4" fmla="*/ 852854 h 385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8789" h="3852049">
                <a:moveTo>
                  <a:pt x="0" y="852854"/>
                </a:moveTo>
                <a:lnTo>
                  <a:pt x="3408789" y="0"/>
                </a:lnTo>
                <a:cubicBezTo>
                  <a:pt x="3405858" y="1284016"/>
                  <a:pt x="3402928" y="2568033"/>
                  <a:pt x="3399997" y="3852049"/>
                </a:cubicBezTo>
                <a:lnTo>
                  <a:pt x="501162" y="3570549"/>
                </a:lnTo>
                <a:lnTo>
                  <a:pt x="0" y="852854"/>
                </a:lnTo>
                <a:close/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714C5-06E3-4370-A728-9DC7B080DE43}"/>
              </a:ext>
            </a:extLst>
          </p:cNvPr>
          <p:cNvSpPr txBox="1"/>
          <p:nvPr userDrawn="1"/>
        </p:nvSpPr>
        <p:spPr>
          <a:xfrm>
            <a:off x="6787662" y="4613375"/>
            <a:ext cx="19975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dirty="0">
                <a:solidFill>
                  <a:schemeClr val="tx1"/>
                </a:solidFill>
              </a:rPr>
              <a:t>From </a:t>
            </a:r>
            <a:r>
              <a:rPr lang="de-CH" sz="1000" dirty="0" err="1">
                <a:solidFill>
                  <a:schemeClr val="tx1"/>
                </a:solidFill>
              </a:rPr>
              <a:t>insight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to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impact</a:t>
            </a:r>
            <a:r>
              <a:rPr lang="de-CH" sz="1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01296866" name="Rectangle 7" descr="{&quot;templafy&quot;:{&quot;id&quot;:&quot;dea58692-d190-4c2b-8e38-11540e83a9d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313025"/>
            <a:ext cx="1551600" cy="6588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7013848-41F0-44AD-9301-BEF9A1A4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3" y="1276350"/>
            <a:ext cx="4503600" cy="1942874"/>
          </a:xfrm>
        </p:spPr>
        <p:txBody>
          <a:bodyPr anchor="b"/>
          <a:lstStyle>
            <a:lvl1pPr>
              <a:lnSpc>
                <a:spcPts val="42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45421C-670F-4227-B79D-994FE547F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27" y="3452115"/>
            <a:ext cx="3650486" cy="1027810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334A812-F883-AF52-F92E-916B48E7D3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2800" y="447950"/>
            <a:ext cx="3404886" cy="3798786"/>
          </a:xfrm>
          <a:custGeom>
            <a:avLst/>
            <a:gdLst>
              <a:gd name="connsiteX0" fmla="*/ 0 w 3392932"/>
              <a:gd name="connsiteY0" fmla="*/ 0 h 3804762"/>
              <a:gd name="connsiteX1" fmla="*/ 3392932 w 3392932"/>
              <a:gd name="connsiteY1" fmla="*/ 0 h 3804762"/>
              <a:gd name="connsiteX2" fmla="*/ 3392932 w 3392932"/>
              <a:gd name="connsiteY2" fmla="*/ 3804762 h 3804762"/>
              <a:gd name="connsiteX3" fmla="*/ 0 w 3392932"/>
              <a:gd name="connsiteY3" fmla="*/ 3804762 h 3804762"/>
              <a:gd name="connsiteX4" fmla="*/ 0 w 3392932"/>
              <a:gd name="connsiteY4" fmla="*/ 0 h 3804762"/>
              <a:gd name="connsiteX0" fmla="*/ 741082 w 3392932"/>
              <a:gd name="connsiteY0" fmla="*/ 753035 h 3804762"/>
              <a:gd name="connsiteX1" fmla="*/ 3392932 w 3392932"/>
              <a:gd name="connsiteY1" fmla="*/ 0 h 3804762"/>
              <a:gd name="connsiteX2" fmla="*/ 3392932 w 3392932"/>
              <a:gd name="connsiteY2" fmla="*/ 3804762 h 3804762"/>
              <a:gd name="connsiteX3" fmla="*/ 0 w 3392932"/>
              <a:gd name="connsiteY3" fmla="*/ 3804762 h 3804762"/>
              <a:gd name="connsiteX4" fmla="*/ 741082 w 3392932"/>
              <a:gd name="connsiteY4" fmla="*/ 753035 h 3804762"/>
              <a:gd name="connsiteX0" fmla="*/ 0 w 2651850"/>
              <a:gd name="connsiteY0" fmla="*/ 753035 h 3804762"/>
              <a:gd name="connsiteX1" fmla="*/ 2651850 w 2651850"/>
              <a:gd name="connsiteY1" fmla="*/ 0 h 3804762"/>
              <a:gd name="connsiteX2" fmla="*/ 2651850 w 2651850"/>
              <a:gd name="connsiteY2" fmla="*/ 3804762 h 3804762"/>
              <a:gd name="connsiteX3" fmla="*/ 29883 w 2651850"/>
              <a:gd name="connsiteY3" fmla="*/ 3380433 h 3804762"/>
              <a:gd name="connsiteX4" fmla="*/ 0 w 2651850"/>
              <a:gd name="connsiteY4" fmla="*/ 753035 h 3804762"/>
              <a:gd name="connsiteX0" fmla="*/ 239058 w 2890908"/>
              <a:gd name="connsiteY0" fmla="*/ 753035 h 3804762"/>
              <a:gd name="connsiteX1" fmla="*/ 2890908 w 2890908"/>
              <a:gd name="connsiteY1" fmla="*/ 0 h 3804762"/>
              <a:gd name="connsiteX2" fmla="*/ 2890908 w 2890908"/>
              <a:gd name="connsiteY2" fmla="*/ 3804762 h 3804762"/>
              <a:gd name="connsiteX3" fmla="*/ 0 w 2890908"/>
              <a:gd name="connsiteY3" fmla="*/ 3517892 h 3804762"/>
              <a:gd name="connsiteX4" fmla="*/ 239058 w 2890908"/>
              <a:gd name="connsiteY4" fmla="*/ 753035 h 3804762"/>
              <a:gd name="connsiteX0" fmla="*/ 0 w 3410862"/>
              <a:gd name="connsiteY0" fmla="*/ 842682 h 3804762"/>
              <a:gd name="connsiteX1" fmla="*/ 3410862 w 3410862"/>
              <a:gd name="connsiteY1" fmla="*/ 0 h 3804762"/>
              <a:gd name="connsiteX2" fmla="*/ 3410862 w 3410862"/>
              <a:gd name="connsiteY2" fmla="*/ 3804762 h 3804762"/>
              <a:gd name="connsiteX3" fmla="*/ 519954 w 3410862"/>
              <a:gd name="connsiteY3" fmla="*/ 3517892 h 3804762"/>
              <a:gd name="connsiteX4" fmla="*/ 0 w 3410862"/>
              <a:gd name="connsiteY4" fmla="*/ 842682 h 3804762"/>
              <a:gd name="connsiteX0" fmla="*/ 0 w 3410862"/>
              <a:gd name="connsiteY0" fmla="*/ 842682 h 3517892"/>
              <a:gd name="connsiteX1" fmla="*/ 3410862 w 3410862"/>
              <a:gd name="connsiteY1" fmla="*/ 0 h 3517892"/>
              <a:gd name="connsiteX2" fmla="*/ 3034344 w 3410862"/>
              <a:gd name="connsiteY2" fmla="*/ 3398362 h 3517892"/>
              <a:gd name="connsiteX3" fmla="*/ 519954 w 3410862"/>
              <a:gd name="connsiteY3" fmla="*/ 3517892 h 3517892"/>
              <a:gd name="connsiteX4" fmla="*/ 0 w 3410862"/>
              <a:gd name="connsiteY4" fmla="*/ 842682 h 3517892"/>
              <a:gd name="connsiteX0" fmla="*/ 0 w 3410862"/>
              <a:gd name="connsiteY0" fmla="*/ 842682 h 3774879"/>
              <a:gd name="connsiteX1" fmla="*/ 3410862 w 3410862"/>
              <a:gd name="connsiteY1" fmla="*/ 0 h 3774879"/>
              <a:gd name="connsiteX2" fmla="*/ 3410862 w 3410862"/>
              <a:gd name="connsiteY2" fmla="*/ 3774879 h 3774879"/>
              <a:gd name="connsiteX3" fmla="*/ 519954 w 3410862"/>
              <a:gd name="connsiteY3" fmla="*/ 3517892 h 3774879"/>
              <a:gd name="connsiteX4" fmla="*/ 0 w 3410862"/>
              <a:gd name="connsiteY4" fmla="*/ 842682 h 3774879"/>
              <a:gd name="connsiteX0" fmla="*/ 0 w 3410862"/>
              <a:gd name="connsiteY0" fmla="*/ 842682 h 3810738"/>
              <a:gd name="connsiteX1" fmla="*/ 3410862 w 3410862"/>
              <a:gd name="connsiteY1" fmla="*/ 0 h 3810738"/>
              <a:gd name="connsiteX2" fmla="*/ 3404886 w 3410862"/>
              <a:gd name="connsiteY2" fmla="*/ 3810738 h 3810738"/>
              <a:gd name="connsiteX3" fmla="*/ 519954 w 3410862"/>
              <a:gd name="connsiteY3" fmla="*/ 3517892 h 3810738"/>
              <a:gd name="connsiteX4" fmla="*/ 0 w 3410862"/>
              <a:gd name="connsiteY4" fmla="*/ 842682 h 3810738"/>
              <a:gd name="connsiteX0" fmla="*/ 0 w 3404886"/>
              <a:gd name="connsiteY0" fmla="*/ 280894 h 3248950"/>
              <a:gd name="connsiteX1" fmla="*/ 3135945 w 3404886"/>
              <a:gd name="connsiteY1" fmla="*/ 0 h 3248950"/>
              <a:gd name="connsiteX2" fmla="*/ 3404886 w 3404886"/>
              <a:gd name="connsiteY2" fmla="*/ 3248950 h 3248950"/>
              <a:gd name="connsiteX3" fmla="*/ 519954 w 3404886"/>
              <a:gd name="connsiteY3" fmla="*/ 2956104 h 3248950"/>
              <a:gd name="connsiteX4" fmla="*/ 0 w 3404886"/>
              <a:gd name="connsiteY4" fmla="*/ 280894 h 3248950"/>
              <a:gd name="connsiteX0" fmla="*/ 0 w 3404886"/>
              <a:gd name="connsiteY0" fmla="*/ 830730 h 3798786"/>
              <a:gd name="connsiteX1" fmla="*/ 3404886 w 3404886"/>
              <a:gd name="connsiteY1" fmla="*/ 0 h 3798786"/>
              <a:gd name="connsiteX2" fmla="*/ 3404886 w 3404886"/>
              <a:gd name="connsiteY2" fmla="*/ 3798786 h 3798786"/>
              <a:gd name="connsiteX3" fmla="*/ 519954 w 3404886"/>
              <a:gd name="connsiteY3" fmla="*/ 3505940 h 3798786"/>
              <a:gd name="connsiteX4" fmla="*/ 0 w 3404886"/>
              <a:gd name="connsiteY4" fmla="*/ 830730 h 379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4886" h="3798786">
                <a:moveTo>
                  <a:pt x="0" y="830730"/>
                </a:moveTo>
                <a:lnTo>
                  <a:pt x="3404886" y="0"/>
                </a:lnTo>
                <a:lnTo>
                  <a:pt x="3404886" y="3798786"/>
                </a:lnTo>
                <a:lnTo>
                  <a:pt x="519954" y="3505940"/>
                </a:lnTo>
                <a:lnTo>
                  <a:pt x="0" y="830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451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71655C6F-D683-4181-8A76-C2CF9E2F4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63"/>
          <a:stretch/>
        </p:blipFill>
        <p:spPr>
          <a:xfrm>
            <a:off x="5963683" y="0"/>
            <a:ext cx="3180318" cy="51435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FAFF1B-D695-4F04-8B58-692674CF4A5C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D5294-8509-42D7-B32F-8FB3BCBB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5464509" cy="675727"/>
          </a:xfrm>
        </p:spPr>
        <p:txBody>
          <a:bodyPr/>
          <a:lstStyle>
            <a:lvl1pPr>
              <a:lnSpc>
                <a:spcPts val="4400"/>
              </a:lnSpc>
              <a:defRPr sz="4000">
                <a:latin typeface="Gill Sans Nova Light" panose="020B0302020104020203" pitchFamily="34" charset="0"/>
              </a:defRPr>
            </a:lvl1pPr>
          </a:lstStyle>
          <a:p>
            <a:r>
              <a:rPr lang="de-CH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3237B-A6D8-401E-A0E8-75ED37DDC0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276350"/>
            <a:ext cx="5000404" cy="3203575"/>
          </a:xfrm>
        </p:spPr>
        <p:txBody>
          <a:bodyPr>
            <a:normAutofit/>
          </a:bodyPr>
          <a:lstStyle>
            <a:lvl1pPr marL="396000" indent="-396000">
              <a:spcAft>
                <a:spcPts val="600"/>
              </a:spcAft>
              <a:buFont typeface="+mj-lt"/>
              <a:buAutoNum type="arabicPeriod"/>
              <a:defRPr sz="1600"/>
            </a:lvl1pPr>
            <a:lvl2pPr marL="720000" indent="-288000">
              <a:spcAft>
                <a:spcPts val="400"/>
              </a:spcAft>
              <a:buFont typeface="Arial" panose="020B0604020202020204" pitchFamily="34" charset="0"/>
              <a:buChar char="‒"/>
              <a:defRPr sz="1600"/>
            </a:lvl2pPr>
            <a:lvl3pPr marL="1008000" indent="-288000">
              <a:spcAft>
                <a:spcPts val="400"/>
              </a:spcAft>
              <a:buSzPct val="110000"/>
              <a:buFont typeface="Arial" panose="020B0604020202020204" pitchFamily="34" charset="0"/>
              <a:buChar char="•"/>
              <a:defRPr sz="1600"/>
            </a:lvl3pPr>
            <a:lvl4pPr marL="1296000" indent="-288000">
              <a:spcAft>
                <a:spcPts val="400"/>
              </a:spcAft>
              <a:buFont typeface="Arial" panose="020B0604020202020204" pitchFamily="34" charset="0"/>
              <a:buChar char="◦"/>
              <a:defRPr sz="1600"/>
            </a:lvl4pPr>
            <a:lvl5pPr marL="1296000" indent="-288000">
              <a:spcAft>
                <a:spcPts val="400"/>
              </a:spcAft>
              <a:buFont typeface="Arial" panose="020B0604020202020204" pitchFamily="34" charset="0"/>
              <a:buChar char="◦"/>
              <a:defRPr sz="1600"/>
            </a:lvl5pPr>
            <a:lvl6pPr marL="1296000" indent="-288000">
              <a:defRPr sz="1600"/>
            </a:lvl6pPr>
            <a:lvl7pPr marL="1296000" indent="-288000">
              <a:defRPr sz="1600"/>
            </a:lvl7pPr>
            <a:lvl8pPr marL="1296000" indent="-288000">
              <a:defRPr sz="1600"/>
            </a:lvl8pPr>
            <a:lvl9pPr marL="1296000" indent="-288000">
              <a:defRPr sz="1600"/>
            </a:lvl9pPr>
          </a:lstStyle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 err="1"/>
              <a:t>Zweite</a:t>
            </a:r>
            <a:r>
              <a:rPr lang="de-CH" dirty="0"/>
              <a:t> Ebene</a:t>
            </a:r>
            <a:endParaRPr lang="de-CH"/>
          </a:p>
          <a:p>
            <a:pPr lvl="2"/>
            <a:r>
              <a:rPr lang="de-CH" dirty="0" err="1"/>
              <a:t>Dritte</a:t>
            </a:r>
            <a:r>
              <a:rPr lang="de-CH" dirty="0"/>
              <a:t> Ebene</a:t>
            </a:r>
            <a:endParaRPr lang="de-CH"/>
          </a:p>
          <a:p>
            <a:pPr lvl="3"/>
            <a:r>
              <a:rPr lang="de-CH" dirty="0" err="1"/>
              <a:t>Vierte</a:t>
            </a:r>
            <a:r>
              <a:rPr lang="de-CH" dirty="0"/>
              <a:t> Ebene</a:t>
            </a:r>
            <a:endParaRPr lang="de-CH"/>
          </a:p>
          <a:p>
            <a:pPr lvl="4"/>
            <a:r>
              <a:rPr lang="de-CH" dirty="0" err="1"/>
              <a:t>Fünfte</a:t>
            </a:r>
            <a:r>
              <a:rPr lang="de-CH" dirty="0"/>
              <a:t> Ebene</a:t>
            </a:r>
            <a:endParaRPr lang="de-CH"/>
          </a:p>
          <a:p>
            <a:pPr lvl="5"/>
            <a:r>
              <a:rPr lang="de-CH" dirty="0" err="1"/>
              <a:t>Sechste</a:t>
            </a:r>
            <a:r>
              <a:rPr lang="de-CH" dirty="0"/>
              <a:t> Ebene</a:t>
            </a:r>
            <a:endParaRPr lang="de-CH"/>
          </a:p>
          <a:p>
            <a:pPr lvl="6"/>
            <a:r>
              <a:rPr lang="de-CH" dirty="0" err="1"/>
              <a:t>Siebte</a:t>
            </a:r>
            <a:r>
              <a:rPr lang="de-CH" dirty="0"/>
              <a:t> Ebene</a:t>
            </a:r>
            <a:endParaRPr lang="de-CH"/>
          </a:p>
          <a:p>
            <a:pPr lvl="7"/>
            <a:r>
              <a:rPr lang="de-CH" dirty="0" err="1"/>
              <a:t>Achte</a:t>
            </a:r>
            <a:r>
              <a:rPr lang="de-CH" dirty="0"/>
              <a:t> Ebene</a:t>
            </a:r>
            <a:endParaRPr lang="de-CH"/>
          </a:p>
          <a:p>
            <a:pPr lvl="8"/>
            <a:r>
              <a:rPr lang="de-CH" dirty="0" err="1"/>
              <a:t>Neunte</a:t>
            </a:r>
            <a:r>
              <a:rPr lang="de-CH" dirty="0"/>
              <a:t> Ebene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4CDDE-58C2-4810-8B30-D17CF249E2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Rectangle 7" descr="{&quot;templafy&quot;:{&quot;id&quot;:&quot;bc41fc05-d708-4119-8eae-208090773c25&quot;}}">
            <a:extLst>
              <a:ext uri="{FF2B5EF4-FFF2-40B4-BE49-F238E27FC236}">
                <a16:creationId xmlns:a16="http://schemas.microsoft.com/office/drawing/2014/main" id="{E6F37757-2E2F-45B4-8E6C-0B6588D2DCE2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  <p:sp>
        <p:nvSpPr>
          <p:cNvPr id="10" name="Rectangle 9" descr="{&quot;templafy&quot;:{&quot;id&quot;:&quot;34e42ebb-52e8-489e-a3c7-2baa316980ad&quot;}}">
            <a:extLst>
              <a:ext uri="{FF2B5EF4-FFF2-40B4-BE49-F238E27FC236}">
                <a16:creationId xmlns:a16="http://schemas.microsoft.com/office/drawing/2014/main" id="{AA1C14F3-85E4-47DF-A8F9-0A6C945C6727}"/>
              </a:ext>
            </a:extLst>
          </p:cNvPr>
          <p:cNvSpPr/>
          <p:nvPr userDrawn="1"/>
        </p:nvSpPr>
        <p:spPr>
          <a:xfrm>
            <a:off x="2516261" y="4767263"/>
            <a:ext cx="3307023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pic>
        <p:nvPicPr>
          <p:cNvPr id="123154581" name="Rectangle 10" descr="{&quot;templafy&quot;:{&quot;id&quot;:&quot;0818ce27-f427-416e-bad7-7439e8fee1a9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4668427"/>
            <a:ext cx="720000" cy="306000"/>
          </a:xfrm>
          <a:prstGeom prst="rect">
            <a:avLst/>
          </a:prstGeom>
        </p:spPr>
      </p:pic>
      <p:sp>
        <p:nvSpPr>
          <p:cNvPr id="13" name="Rectangle 12" descr="{&quot;templafy&quot;:{&quot;id&quot;:&quot;755188c3-6a36-4dc5-88c3-1807997844b3&quot;}}">
            <a:extLst>
              <a:ext uri="{FF2B5EF4-FFF2-40B4-BE49-F238E27FC236}">
                <a16:creationId xmlns:a16="http://schemas.microsoft.com/office/drawing/2014/main" id="{829DC8B1-9D54-4E8C-B174-7B9355FD57F9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234139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88CA-EB6E-49E8-8E20-86448C5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 anchor="b">
            <a:normAutofit/>
          </a:bodyPr>
          <a:lstStyle>
            <a:lvl1pPr marL="0" indent="0" algn="l">
              <a:lnSpc>
                <a:spcPts val="5200"/>
              </a:lnSpc>
              <a:buFont typeface="+mj-lt"/>
              <a:buNone/>
              <a:defRPr sz="5000">
                <a:solidFill>
                  <a:schemeClr val="bg2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2261-379D-435B-BB30-A2A9B6CF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3A5247-554A-42FF-BCCF-A11D65465AA4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1" y="3166310"/>
            <a:ext cx="4572000" cy="5009983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72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C68F798-C07C-4BF8-8573-0552735B83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B88CA-EB6E-49E8-8E20-86448C5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 anchor="b">
            <a:normAutofit/>
          </a:bodyPr>
          <a:lstStyle>
            <a:lvl1pPr marL="0" indent="0" algn="l">
              <a:lnSpc>
                <a:spcPts val="5200"/>
              </a:lnSpc>
              <a:buFont typeface="+mj-lt"/>
              <a:buNone/>
              <a:defRPr sz="50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2261-379D-435B-BB30-A2A9B6CF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13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543F47-BCA1-4586-9B7A-452F67C480C8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952E-FCB6-493B-899A-78F0FFC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7A6B4-FE62-49DA-AB92-A00E16DDD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DB25E-F340-4288-90DE-3831A8F4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276350"/>
            <a:ext cx="4122737" cy="3203575"/>
          </a:xfrm>
        </p:spPr>
        <p:txBody>
          <a:bodyPr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de-CH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CF5E38-DB35-4A9B-8D0E-E97D18CDB2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Rectangle 14" descr="{&quot;templafy&quot;:{&quot;id&quot;:&quot;d9d16805-c301-4c4b-809c-41ed244e531c&quot;}}">
            <a:extLst>
              <a:ext uri="{FF2B5EF4-FFF2-40B4-BE49-F238E27FC236}">
                <a16:creationId xmlns:a16="http://schemas.microsoft.com/office/drawing/2014/main" id="{6247B37A-A555-44A3-BECD-66BD8151E86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  <p:pic>
        <p:nvPicPr>
          <p:cNvPr id="2024177118" name="Rectangle 4" descr="{&quot;templafy&quot;:{&quot;id&quot;:&quot;c5be0b3d-c925-4321-92b9-fa5c40737ce7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720000" cy="306000"/>
          </a:xfrm>
          <a:prstGeom prst="rect">
            <a:avLst/>
          </a:prstGeom>
        </p:spPr>
      </p:pic>
      <p:sp>
        <p:nvSpPr>
          <p:cNvPr id="6" name="Rectangle 5" descr="{&quot;templafy&quot;:{&quot;id&quot;:&quot;d35335cb-2a6e-4dce-8e8b-aa6a71ae6191&quot;}}">
            <a:extLst>
              <a:ext uri="{FF2B5EF4-FFF2-40B4-BE49-F238E27FC236}">
                <a16:creationId xmlns:a16="http://schemas.microsoft.com/office/drawing/2014/main" id="{4E03CCCD-CB66-429F-BC77-64B5370808F2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7" name="Rectangle 6" descr="{&quot;templafy&quot;:{&quot;id&quot;:&quot;f9a0aa99-10f0-45ce-a08e-a2b614a7aca3&quot;}}">
            <a:extLst>
              <a:ext uri="{FF2B5EF4-FFF2-40B4-BE49-F238E27FC236}">
                <a16:creationId xmlns:a16="http://schemas.microsoft.com/office/drawing/2014/main" id="{B915E154-BDC4-452C-BDE7-882BE349B509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85054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2FAFF1B-D695-4F04-8B58-692674CF4A5C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D5294-8509-42D7-B32F-8FB3BCBB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DFF60-9E69-4915-A0DD-67FF2532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B9FAC9-1E0D-44F5-8B7F-C8D103F4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Rectangle 10" descr="{&quot;templafy&quot;:{&quot;id&quot;:&quot;71555d20-081f-4470-99d3-76ed1bf26b13&quot;}}">
            <a:extLst>
              <a:ext uri="{FF2B5EF4-FFF2-40B4-BE49-F238E27FC236}">
                <a16:creationId xmlns:a16="http://schemas.microsoft.com/office/drawing/2014/main" id="{47453508-BA4F-4ACB-B108-B3791E88CD55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  <p:pic>
        <p:nvPicPr>
          <p:cNvPr id="30862169" name="Rectangle 11" descr="{&quot;templafy&quot;:{&quot;id&quot;:&quot;0de3fff1-33b9-43de-ac0b-ca359e53961d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720000" cy="306000"/>
          </a:xfrm>
          <a:prstGeom prst="rect">
            <a:avLst/>
          </a:prstGeom>
        </p:spPr>
      </p:pic>
      <p:sp>
        <p:nvSpPr>
          <p:cNvPr id="13" name="Rectangle 12" descr="{&quot;templafy&quot;:{&quot;id&quot;:&quot;22e5810d-8aa2-4605-b2c5-b113b42f01bb&quot;}}">
            <a:extLst>
              <a:ext uri="{FF2B5EF4-FFF2-40B4-BE49-F238E27FC236}">
                <a16:creationId xmlns:a16="http://schemas.microsoft.com/office/drawing/2014/main" id="{B5B29C83-7B2A-4E20-895A-585B8348684F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9" name="Rectangle 8" descr="{&quot;templafy&quot;:{&quot;id&quot;:&quot;1e5d2785-0539-4781-a123-0ddc06677fe5&quot;}}">
            <a:extLst>
              <a:ext uri="{FF2B5EF4-FFF2-40B4-BE49-F238E27FC236}">
                <a16:creationId xmlns:a16="http://schemas.microsoft.com/office/drawing/2014/main" id="{2B2F7145-7DCA-4B3F-A8AE-07622CB5DF8E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4154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B4469C7-7D0E-49E1-8F7D-6E7D287176ED}"/>
              </a:ext>
            </a:extLst>
          </p:cNvPr>
          <p:cNvSpPr>
            <a:spLocks noChangeAspect="1"/>
          </p:cNvSpPr>
          <p:nvPr userDrawn="1"/>
        </p:nvSpPr>
        <p:spPr>
          <a:xfrm>
            <a:off x="8570473" y="4701166"/>
            <a:ext cx="213389" cy="233831"/>
          </a:xfrm>
          <a:custGeom>
            <a:avLst/>
            <a:gdLst>
              <a:gd name="connsiteX0" fmla="*/ 0 w 3106057"/>
              <a:gd name="connsiteY0" fmla="*/ 711200 h 3403600"/>
              <a:gd name="connsiteX1" fmla="*/ 3106057 w 3106057"/>
              <a:gd name="connsiteY1" fmla="*/ 0 h 3403600"/>
              <a:gd name="connsiteX2" fmla="*/ 3106057 w 3106057"/>
              <a:gd name="connsiteY2" fmla="*/ 3403600 h 3403600"/>
              <a:gd name="connsiteX3" fmla="*/ 449943 w 3106057"/>
              <a:gd name="connsiteY3" fmla="*/ 3222171 h 3403600"/>
              <a:gd name="connsiteX4" fmla="*/ 0 w 3106057"/>
              <a:gd name="connsiteY4" fmla="*/ 71120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057" h="3403600">
                <a:moveTo>
                  <a:pt x="0" y="711200"/>
                </a:moveTo>
                <a:lnTo>
                  <a:pt x="3106057" y="0"/>
                </a:lnTo>
                <a:lnTo>
                  <a:pt x="3106057" y="3403600"/>
                </a:lnTo>
                <a:lnTo>
                  <a:pt x="449943" y="3222171"/>
                </a:lnTo>
                <a:lnTo>
                  <a:pt x="0" y="71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952E-FCB6-493B-899A-78F0FFC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794AC-1E69-4E4D-9E6D-26F3482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6547A73-96B4-4B49-A320-28015EA72F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774" y="1276350"/>
            <a:ext cx="4213225" cy="3203576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43F6FA5C-D25E-4346-815E-CF6B33F724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1276350"/>
            <a:ext cx="4213225" cy="3203575"/>
          </a:xfrm>
        </p:spPr>
        <p:txBody>
          <a:bodyPr/>
          <a:lstStyle/>
          <a:p>
            <a:r>
              <a:rPr lang="de-CH"/>
              <a:t>Click icon to add picture</a:t>
            </a:r>
          </a:p>
        </p:txBody>
      </p:sp>
      <p:sp>
        <p:nvSpPr>
          <p:cNvPr id="12" name="Rectangle 11" descr="{&quot;templafy&quot;:{&quot;id&quot;:&quot;b88b3011-bd2c-44a7-b803-7ce18ae03127&quot;}}">
            <a:extLst>
              <a:ext uri="{FF2B5EF4-FFF2-40B4-BE49-F238E27FC236}">
                <a16:creationId xmlns:a16="http://schemas.microsoft.com/office/drawing/2014/main" id="{A6CE9D3B-0E1D-4168-8639-F0D1F5FF77B1}"/>
              </a:ext>
            </a:extLst>
          </p:cNvPr>
          <p:cNvSpPr/>
          <p:nvPr userDrawn="1"/>
        </p:nvSpPr>
        <p:spPr>
          <a:xfrm>
            <a:off x="6804000" y="4770373"/>
            <a:ext cx="1177196" cy="18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dirty="0">
                <a:solidFill>
                  <a:schemeClr val="tx1"/>
                </a:solidFill>
              </a:rPr>
              <a:t>1. Mai 2025</a:t>
            </a:r>
          </a:p>
        </p:txBody>
      </p:sp>
      <p:pic>
        <p:nvPicPr>
          <p:cNvPr id="1935307412" name="Rectangle 13" descr="{&quot;templafy&quot;:{&quot;id&quot;:&quot;089189ce-612c-4220-92bd-985884e1a36b&quot;}}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668427"/>
            <a:ext cx="720000" cy="306000"/>
          </a:xfrm>
          <a:prstGeom prst="rect">
            <a:avLst/>
          </a:prstGeom>
        </p:spPr>
      </p:pic>
      <p:sp>
        <p:nvSpPr>
          <p:cNvPr id="13" name="Rectangle 12" descr="{&quot;templafy&quot;:{&quot;id&quot;:&quot;051d47f2-bade-4142-880f-11d4060a5139&quot;}}">
            <a:extLst>
              <a:ext uri="{FF2B5EF4-FFF2-40B4-BE49-F238E27FC236}">
                <a16:creationId xmlns:a16="http://schemas.microsoft.com/office/drawing/2014/main" id="{D1217118-5A25-4DE0-99F7-B3460244BBBE}"/>
              </a:ext>
            </a:extLst>
          </p:cNvPr>
          <p:cNvSpPr/>
          <p:nvPr userDrawn="1"/>
        </p:nvSpPr>
        <p:spPr>
          <a:xfrm>
            <a:off x="2516261" y="4767263"/>
            <a:ext cx="3884539" cy="22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de-CH" sz="800" dirty="0">
              <a:solidFill>
                <a:schemeClr val="tx1"/>
              </a:solidFill>
            </a:endParaRPr>
          </a:p>
        </p:txBody>
      </p:sp>
      <p:sp>
        <p:nvSpPr>
          <p:cNvPr id="15" name="Rectangle 14" descr="{&quot;templafy&quot;:{&quot;id&quot;:&quot;9b368ab6-d24a-41d8-8136-56c2953cdc80&quot;}}">
            <a:extLst>
              <a:ext uri="{FF2B5EF4-FFF2-40B4-BE49-F238E27FC236}">
                <a16:creationId xmlns:a16="http://schemas.microsoft.com/office/drawing/2014/main" id="{544AC9A2-9666-4133-BC67-BE44B6459332}"/>
              </a:ext>
            </a:extLst>
          </p:cNvPr>
          <p:cNvSpPr/>
          <p:nvPr userDrawn="1"/>
        </p:nvSpPr>
        <p:spPr>
          <a:xfrm>
            <a:off x="358775" y="4768290"/>
            <a:ext cx="2569063" cy="188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de-CH" sz="800" u="none" dirty="0">
                <a:solidFill>
                  <a:schemeClr val="tx1"/>
                </a:solidFill>
              </a:rPr>
              <a:t>Universität St.Gallen (HSG)
HSG Alumni</a:t>
            </a:r>
          </a:p>
        </p:txBody>
      </p:sp>
    </p:spTree>
    <p:extLst>
      <p:ext uri="{BB962C8B-B14F-4D97-AF65-F5344CB8AC3E}">
        <p14:creationId xmlns:p14="http://schemas.microsoft.com/office/powerpoint/2010/main" val="347967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01321-794C-47B8-ABDC-7DAF88C9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Click to edit Master title style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F94A2-50F8-430F-B46C-2D50472D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276350"/>
            <a:ext cx="8426450" cy="3203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dirty="0"/>
              <a:t>Click to edit Master text styles</a:t>
            </a:r>
            <a:endParaRPr lang="de-CH"/>
          </a:p>
          <a:p>
            <a:pPr lvl="1"/>
            <a:r>
              <a:rPr lang="de-CH" dirty="0"/>
              <a:t>Second level</a:t>
            </a:r>
            <a:endParaRPr lang="de-CH"/>
          </a:p>
          <a:p>
            <a:pPr lvl="2"/>
            <a:r>
              <a:rPr lang="de-CH" dirty="0"/>
              <a:t>Third level</a:t>
            </a:r>
            <a:endParaRPr lang="de-CH"/>
          </a:p>
          <a:p>
            <a:pPr lvl="3"/>
            <a:r>
              <a:rPr lang="de-CH" dirty="0"/>
              <a:t>Fourth level</a:t>
            </a:r>
            <a:endParaRPr lang="de-CH"/>
          </a:p>
          <a:p>
            <a:pPr lvl="4"/>
            <a:r>
              <a:rPr lang="de-CH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EDF7-309C-40F3-8700-9F4DBE766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04000" y="4770375"/>
            <a:ext cx="1177196" cy="18433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D8FFC02-F414-406A-9AF9-AE6E7846E736}" type="datetime4">
              <a:rPr lang="de-CH" smtClean="0"/>
              <a:t>30. April 2025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08D8-7EDB-4388-A7EE-8AB294EA7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999" y="4770374"/>
            <a:ext cx="3086100" cy="18433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Corporate Design - Power Point Master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C2A0-BCAA-4FD2-BD67-F5225215B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1600" y="4767263"/>
            <a:ext cx="2160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800" spc="-30" baseline="0">
                <a:solidFill>
                  <a:schemeClr val="bg2"/>
                </a:solidFill>
              </a:defRPr>
            </a:lvl1pPr>
          </a:lstStyle>
          <a:p>
            <a:fld id="{7559FC98-AF75-4A00-A03C-DF9FEBF6BCB9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603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77" r:id="rId4"/>
    <p:sldLayoutId id="2147483663" r:id="rId5"/>
    <p:sldLayoutId id="2147483686" r:id="rId6"/>
    <p:sldLayoutId id="2147483664" r:id="rId7"/>
    <p:sldLayoutId id="2147483662" r:id="rId8"/>
    <p:sldLayoutId id="2147483672" r:id="rId9"/>
    <p:sldLayoutId id="2147483673" r:id="rId10"/>
    <p:sldLayoutId id="2147483666" r:id="rId11"/>
    <p:sldLayoutId id="2147483680" r:id="rId12"/>
    <p:sldLayoutId id="2147483678" r:id="rId13"/>
    <p:sldLayoutId id="2147483679" r:id="rId14"/>
    <p:sldLayoutId id="2147483675" r:id="rId15"/>
    <p:sldLayoutId id="2147483683" r:id="rId16"/>
    <p:sldLayoutId id="2147483667" r:id="rId17"/>
    <p:sldLayoutId id="2147483681" r:id="rId18"/>
    <p:sldLayoutId id="2147483670" r:id="rId19"/>
    <p:sldLayoutId id="2147483671" r:id="rId2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2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10000"/>
        <a:buFont typeface="Arial" panose="020B0604020202020204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3" pos="226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237">
          <p15:clr>
            <a:srgbClr val="F26B43"/>
          </p15:clr>
        </p15:guide>
        <p15:guide id="6" orient="horz" pos="804" userDrawn="1">
          <p15:clr>
            <a:srgbClr val="F26B43"/>
          </p15:clr>
        </p15:guide>
        <p15:guide id="7" orient="horz" pos="2822">
          <p15:clr>
            <a:srgbClr val="F26B43"/>
          </p15:clr>
        </p15:guide>
        <p15:guide id="8" pos="2823">
          <p15:clr>
            <a:srgbClr val="F26B43"/>
          </p15:clr>
        </p15:guide>
        <p15:guide id="9" pos="2937">
          <p15:clr>
            <a:srgbClr val="F26B43"/>
          </p15:clr>
        </p15:guide>
        <p15:guide id="10" orient="horz" pos="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50.xml"/><Relationship Id="rId4" Type="http://schemas.openxmlformats.org/officeDocument/2006/relationships/hyperlink" Target="https://www.unisg.ch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46.xml"/><Relationship Id="rId1" Type="http://schemas.openxmlformats.org/officeDocument/2006/relationships/customXml" Target="../../customXml/item29.xml"/><Relationship Id="rId4" Type="http://schemas.openxmlformats.org/officeDocument/2006/relationships/hyperlink" Target="https://www.unisg.ch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9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41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30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48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34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2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svg"/><Relationship Id="rId42" Type="http://schemas.openxmlformats.org/officeDocument/2006/relationships/image" Target="../media/image49.png"/><Relationship Id="rId47" Type="http://schemas.openxmlformats.org/officeDocument/2006/relationships/image" Target="../media/image54.svg"/><Relationship Id="rId63" Type="http://schemas.openxmlformats.org/officeDocument/2006/relationships/image" Target="../media/image70.sv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svg"/><Relationship Id="rId16" Type="http://schemas.openxmlformats.org/officeDocument/2006/relationships/image" Target="../media/image23.png"/><Relationship Id="rId11" Type="http://schemas.openxmlformats.org/officeDocument/2006/relationships/image" Target="../media/image18.svg"/><Relationship Id="rId32" Type="http://schemas.openxmlformats.org/officeDocument/2006/relationships/image" Target="../media/image39.png"/><Relationship Id="rId37" Type="http://schemas.openxmlformats.org/officeDocument/2006/relationships/image" Target="../media/image44.svg"/><Relationship Id="rId53" Type="http://schemas.openxmlformats.org/officeDocument/2006/relationships/image" Target="../media/image60.svg"/><Relationship Id="rId58" Type="http://schemas.openxmlformats.org/officeDocument/2006/relationships/image" Target="../media/image65.png"/><Relationship Id="rId74" Type="http://schemas.openxmlformats.org/officeDocument/2006/relationships/image" Target="../media/image81.png"/><Relationship Id="rId79" Type="http://schemas.openxmlformats.org/officeDocument/2006/relationships/image" Target="../media/image86.svg"/><Relationship Id="rId102" Type="http://schemas.openxmlformats.org/officeDocument/2006/relationships/image" Target="../media/image109.png"/><Relationship Id="rId5" Type="http://schemas.openxmlformats.org/officeDocument/2006/relationships/image" Target="../media/image12.svg"/><Relationship Id="rId90" Type="http://schemas.openxmlformats.org/officeDocument/2006/relationships/image" Target="../media/image97.png"/><Relationship Id="rId95" Type="http://schemas.openxmlformats.org/officeDocument/2006/relationships/image" Target="../media/image102.sv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43" Type="http://schemas.openxmlformats.org/officeDocument/2006/relationships/image" Target="../media/image50.svg"/><Relationship Id="rId48" Type="http://schemas.openxmlformats.org/officeDocument/2006/relationships/image" Target="../media/image55.png"/><Relationship Id="rId64" Type="http://schemas.openxmlformats.org/officeDocument/2006/relationships/image" Target="../media/image71.png"/><Relationship Id="rId69" Type="http://schemas.openxmlformats.org/officeDocument/2006/relationships/image" Target="../media/image76.svg"/><Relationship Id="rId80" Type="http://schemas.openxmlformats.org/officeDocument/2006/relationships/image" Target="../media/image87.png"/><Relationship Id="rId85" Type="http://schemas.openxmlformats.org/officeDocument/2006/relationships/image" Target="../media/image92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svg"/><Relationship Id="rId67" Type="http://schemas.openxmlformats.org/officeDocument/2006/relationships/image" Target="../media/image74.svg"/><Relationship Id="rId103" Type="http://schemas.openxmlformats.org/officeDocument/2006/relationships/image" Target="../media/image110.svg"/><Relationship Id="rId20" Type="http://schemas.openxmlformats.org/officeDocument/2006/relationships/image" Target="../media/image27.png"/><Relationship Id="rId41" Type="http://schemas.openxmlformats.org/officeDocument/2006/relationships/image" Target="../media/image48.sv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svg"/><Relationship Id="rId83" Type="http://schemas.openxmlformats.org/officeDocument/2006/relationships/image" Target="../media/image90.svg"/><Relationship Id="rId88" Type="http://schemas.openxmlformats.org/officeDocument/2006/relationships/image" Target="../media/image95.png"/><Relationship Id="rId91" Type="http://schemas.openxmlformats.org/officeDocument/2006/relationships/image" Target="../media/image98.svg"/><Relationship Id="rId96" Type="http://schemas.openxmlformats.org/officeDocument/2006/relationships/image" Target="../media/image103.png"/><Relationship Id="rId1" Type="http://schemas.openxmlformats.org/officeDocument/2006/relationships/customXml" Target="../../customXml/item42.xml"/><Relationship Id="rId6" Type="http://schemas.openxmlformats.org/officeDocument/2006/relationships/image" Target="../media/image13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svg"/><Relationship Id="rId57" Type="http://schemas.openxmlformats.org/officeDocument/2006/relationships/image" Target="../media/image64.svg"/><Relationship Id="rId10" Type="http://schemas.openxmlformats.org/officeDocument/2006/relationships/image" Target="../media/image17.png"/><Relationship Id="rId31" Type="http://schemas.openxmlformats.org/officeDocument/2006/relationships/image" Target="../media/image38.sv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svg"/><Relationship Id="rId73" Type="http://schemas.openxmlformats.org/officeDocument/2006/relationships/image" Target="../media/image80.svg"/><Relationship Id="rId78" Type="http://schemas.openxmlformats.org/officeDocument/2006/relationships/image" Target="../media/image85.png"/><Relationship Id="rId81" Type="http://schemas.openxmlformats.org/officeDocument/2006/relationships/image" Target="../media/image88.sv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svg"/><Relationship Id="rId101" Type="http://schemas.openxmlformats.org/officeDocument/2006/relationships/image" Target="../media/image10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9" Type="http://schemas.openxmlformats.org/officeDocument/2006/relationships/image" Target="../media/image46.sv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svg"/><Relationship Id="rId76" Type="http://schemas.openxmlformats.org/officeDocument/2006/relationships/image" Target="../media/image83.png"/><Relationship Id="rId97" Type="http://schemas.openxmlformats.org/officeDocument/2006/relationships/image" Target="../media/image104.svg"/><Relationship Id="rId7" Type="http://schemas.openxmlformats.org/officeDocument/2006/relationships/image" Target="../media/image14.svg"/><Relationship Id="rId71" Type="http://schemas.openxmlformats.org/officeDocument/2006/relationships/image" Target="../media/image78.svg"/><Relationship Id="rId92" Type="http://schemas.openxmlformats.org/officeDocument/2006/relationships/image" Target="../media/image99.png"/><Relationship Id="rId2" Type="http://schemas.openxmlformats.org/officeDocument/2006/relationships/customXml" Target="../../customXml/item14.xml"/><Relationship Id="rId29" Type="http://schemas.openxmlformats.org/officeDocument/2006/relationships/image" Target="../media/image36.svg"/><Relationship Id="rId24" Type="http://schemas.openxmlformats.org/officeDocument/2006/relationships/image" Target="../media/image31.png"/><Relationship Id="rId40" Type="http://schemas.openxmlformats.org/officeDocument/2006/relationships/image" Target="../media/image47.png"/><Relationship Id="rId45" Type="http://schemas.openxmlformats.org/officeDocument/2006/relationships/image" Target="../media/image52.svg"/><Relationship Id="rId66" Type="http://schemas.openxmlformats.org/officeDocument/2006/relationships/image" Target="../media/image73.png"/><Relationship Id="rId87" Type="http://schemas.openxmlformats.org/officeDocument/2006/relationships/image" Target="../media/image94.svg"/><Relationship Id="rId61" Type="http://schemas.openxmlformats.org/officeDocument/2006/relationships/image" Target="../media/image68.svg"/><Relationship Id="rId82" Type="http://schemas.openxmlformats.org/officeDocument/2006/relationships/image" Target="../media/image89.png"/><Relationship Id="rId19" Type="http://schemas.openxmlformats.org/officeDocument/2006/relationships/image" Target="../media/image26.svg"/><Relationship Id="rId14" Type="http://schemas.openxmlformats.org/officeDocument/2006/relationships/image" Target="../media/image21.png"/><Relationship Id="rId30" Type="http://schemas.openxmlformats.org/officeDocument/2006/relationships/image" Target="../media/image37.png"/><Relationship Id="rId35" Type="http://schemas.openxmlformats.org/officeDocument/2006/relationships/image" Target="../media/image42.svg"/><Relationship Id="rId56" Type="http://schemas.openxmlformats.org/officeDocument/2006/relationships/image" Target="../media/image63.png"/><Relationship Id="rId77" Type="http://schemas.openxmlformats.org/officeDocument/2006/relationships/image" Target="../media/image84.svg"/><Relationship Id="rId100" Type="http://schemas.openxmlformats.org/officeDocument/2006/relationships/image" Target="../media/image107.png"/><Relationship Id="rId8" Type="http://schemas.openxmlformats.org/officeDocument/2006/relationships/image" Target="../media/image15.png"/><Relationship Id="rId51" Type="http://schemas.openxmlformats.org/officeDocument/2006/relationships/image" Target="../media/image58.svg"/><Relationship Id="rId72" Type="http://schemas.openxmlformats.org/officeDocument/2006/relationships/image" Target="../media/image79.png"/><Relationship Id="rId93" Type="http://schemas.openxmlformats.org/officeDocument/2006/relationships/image" Target="../media/image100.svg"/><Relationship Id="rId98" Type="http://schemas.openxmlformats.org/officeDocument/2006/relationships/image" Target="../media/image105.png"/><Relationship Id="rId3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13" Type="http://schemas.openxmlformats.org/officeDocument/2006/relationships/image" Target="../media/image118.png"/><Relationship Id="rId18" Type="http://schemas.openxmlformats.org/officeDocument/2006/relationships/image" Target="../media/image121.svg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124.png"/><Relationship Id="rId7" Type="http://schemas.openxmlformats.org/officeDocument/2006/relationships/image" Target="../media/image112.png"/><Relationship Id="rId12" Type="http://schemas.openxmlformats.org/officeDocument/2006/relationships/image" Target="../media/image117.svg"/><Relationship Id="rId17" Type="http://schemas.openxmlformats.org/officeDocument/2006/relationships/image" Target="../media/image120.png"/><Relationship Id="rId2" Type="http://schemas.openxmlformats.org/officeDocument/2006/relationships/customXml" Target="../../customXml/item3.xml"/><Relationship Id="rId16" Type="http://schemas.openxmlformats.org/officeDocument/2006/relationships/image" Target="../media/image52.svg"/><Relationship Id="rId20" Type="http://schemas.openxmlformats.org/officeDocument/2006/relationships/image" Target="../media/image123.svg"/><Relationship Id="rId1" Type="http://schemas.openxmlformats.org/officeDocument/2006/relationships/customXml" Target="../../customXml/item35.xml"/><Relationship Id="rId6" Type="http://schemas.openxmlformats.org/officeDocument/2006/relationships/image" Target="../media/image32.svg"/><Relationship Id="rId11" Type="http://schemas.openxmlformats.org/officeDocument/2006/relationships/image" Target="../media/image116.png"/><Relationship Id="rId5" Type="http://schemas.openxmlformats.org/officeDocument/2006/relationships/image" Target="../media/image31.png"/><Relationship Id="rId15" Type="http://schemas.openxmlformats.org/officeDocument/2006/relationships/image" Target="../media/image51.png"/><Relationship Id="rId10" Type="http://schemas.openxmlformats.org/officeDocument/2006/relationships/image" Target="../media/image115.svg"/><Relationship Id="rId19" Type="http://schemas.openxmlformats.org/officeDocument/2006/relationships/image" Target="../media/image122.png"/><Relationship Id="rId4" Type="http://schemas.openxmlformats.org/officeDocument/2006/relationships/image" Target="../media/image111.png"/><Relationship Id="rId9" Type="http://schemas.openxmlformats.org/officeDocument/2006/relationships/image" Target="../media/image114.png"/><Relationship Id="rId14" Type="http://schemas.openxmlformats.org/officeDocument/2006/relationships/image" Target="../media/image119.svg"/><Relationship Id="rId22" Type="http://schemas.openxmlformats.org/officeDocument/2006/relationships/image" Target="../media/image1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24.xml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3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3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0BCA-4F5F-4013-85EF-9B92FCD5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15" y="1098178"/>
            <a:ext cx="7958210" cy="1792800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452BF-BC7E-4241-8028-121E88C1F2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027" y="3123868"/>
            <a:ext cx="3650486" cy="1356057"/>
          </a:xfrm>
        </p:spPr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1. Mai 2025</a:t>
            </a:r>
          </a:p>
          <a:p>
            <a:r>
              <a:rPr lang="de-CH" dirty="0"/>
              <a:t>Maria Mustermann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270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BF2814-568B-493D-BE06-05E48CC64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«Zitat neutral, typografisch </a:t>
            </a:r>
            <a:r>
              <a:rPr lang="de-CH" dirty="0" err="1"/>
              <a:t>ipsuntur</a:t>
            </a:r>
            <a:r>
              <a:rPr lang="de-CH" dirty="0"/>
              <a:t> </a:t>
            </a:r>
            <a:r>
              <a:rPr lang="de-CH" dirty="0" err="1"/>
              <a:t>quia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prerupta</a:t>
            </a:r>
            <a:r>
              <a:rPr lang="de-CH" dirty="0"/>
              <a:t> </a:t>
            </a:r>
            <a:r>
              <a:rPr lang="de-CH" dirty="0" err="1"/>
              <a:t>prehenda</a:t>
            </a:r>
            <a:r>
              <a:rPr lang="de-CH" dirty="0"/>
              <a:t> </a:t>
            </a:r>
            <a:r>
              <a:rPr lang="de-CH" dirty="0" err="1"/>
              <a:t>sunt</a:t>
            </a:r>
            <a:r>
              <a:rPr lang="de-CH" dirty="0"/>
              <a:t> </a:t>
            </a:r>
            <a:r>
              <a:rPr lang="de-CH" dirty="0" err="1"/>
              <a:t>velim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consetetures</a:t>
            </a:r>
            <a:r>
              <a:rPr lang="de-CH" dirty="0"/>
              <a:t>.»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87078-3152-4534-A490-461F3FDE6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Quelle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6707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CECFA1-4912-44EB-8121-F49C3215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2A2F49-5E69-4244-8BC3-8D365A0A8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76350"/>
            <a:ext cx="8426450" cy="3203575"/>
          </a:xfrm>
        </p:spPr>
        <p:txBody>
          <a:bodyPr>
            <a:normAutofit/>
          </a:bodyPr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>
                <a:hlinkClick r:id="rId4"/>
              </a:rPr>
              <a:t>Text Link</a:t>
            </a:r>
            <a:endParaRPr lang="de-CH" dirty="0"/>
          </a:p>
          <a:p>
            <a:endParaRPr lang="de-CH" dirty="0"/>
          </a:p>
          <a:p>
            <a:pPr lvl="1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2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endParaRPr lang="de-CH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1223-F45B-4A48-86A1-8B4AAE68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11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5520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94955B7-D0B6-4C64-8161-26567A6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endParaRPr lang="de-CH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DACB379-96F1-442E-8C25-352E307B3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.</a:t>
            </a:r>
            <a:endParaRPr lang="de-CH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6870F14-3421-43BB-B10F-9BD917585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276350"/>
            <a:ext cx="4122737" cy="3203575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>
                <a:hlinkClick r:id="rId4"/>
              </a:rPr>
              <a:t>Text Link</a:t>
            </a:r>
            <a:endParaRPr lang="de-CH" dirty="0"/>
          </a:p>
          <a:p>
            <a:endParaRPr lang="de-CH" dirty="0"/>
          </a:p>
          <a:p>
            <a:pPr lvl="1"/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pPr lvl="2"/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endParaRPr lang="de-CH"/>
          </a:p>
          <a:p>
            <a:pPr lvl="2"/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endParaRPr lang="de-CH"/>
          </a:p>
          <a:p>
            <a:pPr lvl="3"/>
            <a:r>
              <a:rPr lang="de-CH" dirty="0"/>
              <a:t>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endParaRPr lang="de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E2F57-BD6D-4D3A-B74B-6093A2C610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1600" y="4767263"/>
            <a:ext cx="216000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12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9869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789A-4335-4577-AF25-1CB52F39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76238"/>
            <a:ext cx="8426450" cy="609662"/>
          </a:xfrm>
        </p:spPr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BAEE-443E-4E94-9C99-4F5E63F58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776" y="1276349"/>
            <a:ext cx="4122738" cy="3203576"/>
          </a:xfrm>
        </p:spPr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endParaRPr lang="de-CH"/>
          </a:p>
          <a:p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erat,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 At </a:t>
            </a:r>
            <a:r>
              <a:rPr lang="de-CH" dirty="0" err="1"/>
              <a:t>vero</a:t>
            </a:r>
            <a:r>
              <a:rPr lang="de-CH" dirty="0"/>
              <a:t> </a:t>
            </a:r>
            <a:r>
              <a:rPr lang="de-CH" dirty="0" err="1"/>
              <a:t>eos</a:t>
            </a:r>
            <a:r>
              <a:rPr lang="de-CH" dirty="0"/>
              <a:t> et </a:t>
            </a:r>
            <a:r>
              <a:rPr lang="de-CH" dirty="0" err="1"/>
              <a:t>accusam</a:t>
            </a:r>
            <a:r>
              <a:rPr lang="de-CH" dirty="0"/>
              <a:t> et </a:t>
            </a:r>
            <a:r>
              <a:rPr lang="de-CH" dirty="0" err="1"/>
              <a:t>justo</a:t>
            </a:r>
            <a:r>
              <a:rPr lang="de-CH" dirty="0"/>
              <a:t> </a:t>
            </a:r>
            <a:r>
              <a:rPr lang="de-CH" dirty="0" err="1"/>
              <a:t>duo</a:t>
            </a:r>
            <a:r>
              <a:rPr lang="de-CH" dirty="0"/>
              <a:t> </a:t>
            </a:r>
            <a:r>
              <a:rPr lang="de-CH" dirty="0" err="1"/>
              <a:t>dolores</a:t>
            </a:r>
            <a:r>
              <a:rPr lang="de-CH" dirty="0"/>
              <a:t> et </a:t>
            </a:r>
            <a:r>
              <a:rPr lang="de-CH" dirty="0" err="1"/>
              <a:t>ea</a:t>
            </a:r>
            <a:r>
              <a:rPr lang="de-CH" dirty="0"/>
              <a:t> </a:t>
            </a:r>
            <a:r>
              <a:rPr lang="de-CH" dirty="0" err="1"/>
              <a:t>rebum</a:t>
            </a:r>
            <a:r>
              <a:rPr lang="de-CH" dirty="0"/>
              <a:t>. Stet </a:t>
            </a:r>
            <a:r>
              <a:rPr lang="de-CH" dirty="0" err="1"/>
              <a:t>clita</a:t>
            </a:r>
            <a:r>
              <a:rPr lang="de-CH" dirty="0"/>
              <a:t> </a:t>
            </a:r>
            <a:r>
              <a:rPr lang="de-CH" dirty="0" err="1"/>
              <a:t>kasd</a:t>
            </a:r>
            <a:r>
              <a:rPr lang="de-CH" dirty="0"/>
              <a:t> </a:t>
            </a:r>
            <a:r>
              <a:rPr lang="de-CH" dirty="0" err="1"/>
              <a:t>gubergren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sea</a:t>
            </a:r>
            <a:r>
              <a:rPr lang="de-CH" dirty="0"/>
              <a:t> </a:t>
            </a:r>
            <a:r>
              <a:rPr lang="de-CH" dirty="0" err="1"/>
              <a:t>takimata</a:t>
            </a:r>
            <a:r>
              <a:rPr lang="de-CH" dirty="0"/>
              <a:t> sanctus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.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.</a:t>
            </a:r>
            <a:endParaRPr lang="de-CH"/>
          </a:p>
          <a:p>
            <a:endParaRPr lang="de-CH" dirty="0"/>
          </a:p>
        </p:txBody>
      </p:sp>
      <p:pic>
        <p:nvPicPr>
          <p:cNvPr id="10" name="Content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18FE21C0-BD54-4D04-A222-8578C912B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2289"/>
          <a:stretch/>
        </p:blipFill>
        <p:spPr>
          <a:xfrm>
            <a:off x="4662488" y="1276350"/>
            <a:ext cx="4122737" cy="3203575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9C835-DEBB-4DEF-B263-C46844D74A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71600" y="4767263"/>
            <a:ext cx="216000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13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6848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D25C-9DF3-48CA-BDE8-690D1AFA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55E6B-31A0-49E8-A458-4A50B7A4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14</a:t>
            </a:fld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10454B-EBAC-43A1-85FA-B4ED76E850D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8774" y="735013"/>
            <a:ext cx="8426451" cy="396081"/>
          </a:xfrm>
        </p:spPr>
        <p:txBody>
          <a:bodyPr/>
          <a:lstStyle/>
          <a:p>
            <a:r>
              <a:rPr lang="de-CH" dirty="0" err="1"/>
              <a:t>Subtitel</a:t>
            </a:r>
            <a:endParaRPr lang="de-CH" dirty="0"/>
          </a:p>
        </p:txBody>
      </p:sp>
      <p:pic>
        <p:nvPicPr>
          <p:cNvPr id="10" name="Picture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6A6392B6-A8CE-40C1-B199-04A79C5C01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/>
      </p:pic>
      <p:pic>
        <p:nvPicPr>
          <p:cNvPr id="12" name="Picture Placeholder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05D77C99-B7C3-4492-94C6-960721A477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1824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A0D8A-F497-4C74-8D88-8E702849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15</a:t>
            </a:fld>
            <a:endParaRPr lang="de-CH"/>
          </a:p>
        </p:txBody>
      </p:sp>
      <p:pic>
        <p:nvPicPr>
          <p:cNvPr id="10" name="Picture Placeholder 9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D45EDECB-9D8D-4472-B21A-262A10EE82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  <p:pic>
        <p:nvPicPr>
          <p:cNvPr id="12" name="Picture Placeholder 11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2E927A0D-58A4-4792-8C6E-1BAE692900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r="1078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E61241-EC6F-4274-AA42-BB752B8C1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endParaRPr lang="de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D1D275-020B-47BF-A18E-977EF48352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sed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1162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147A-9398-4A79-99DE-EC07040F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Titel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72C81-664A-4257-A2FC-EEF51523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16</a:t>
            </a:fld>
            <a:endParaRPr lang="de-CH"/>
          </a:p>
        </p:txBody>
      </p:sp>
      <p:pic>
        <p:nvPicPr>
          <p:cNvPr id="11" name="Content Placeholder 10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F28BD3EC-1599-43A9-B1A0-4910E1FA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33361"/>
          <a:stretch/>
        </p:blipFill>
        <p:spPr>
          <a:xfrm>
            <a:off x="358773" y="1276350"/>
            <a:ext cx="8426451" cy="3203575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0640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ople, different, skiing&#10;&#10;Description automatically generated">
            <a:extLst>
              <a:ext uri="{FF2B5EF4-FFF2-40B4-BE49-F238E27FC236}">
                <a16:creationId xmlns:a16="http://schemas.microsoft.com/office/drawing/2014/main" id="{A179EB14-A7F6-4EA7-9C0D-CA1A450DC9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031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17B1C1-9F54-46FF-8A67-CA2E61D2B8F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8" b="782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5E095E-3C0D-445C-A239-768CC5D4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1" y="376238"/>
            <a:ext cx="7237224" cy="2496171"/>
          </a:xfrm>
        </p:spPr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für</a:t>
            </a:r>
            <a:br>
              <a:rPr lang="de-CH" dirty="0"/>
            </a:br>
            <a:r>
              <a:rPr lang="de-CH" dirty="0"/>
              <a:t>Kapitel 2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C20A8-6CED-481F-AD1A-E6980246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mit Bild</a:t>
            </a:r>
            <a:endParaRPr lang="de-CH"/>
          </a:p>
          <a:p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8965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86AC-0084-4DC8-B430-5914B8A3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Tabellentitle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8821795-9FF6-4681-89E7-A34A0FBE3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470993"/>
              </p:ext>
            </p:extLst>
          </p:nvPr>
        </p:nvGraphicFramePr>
        <p:xfrm>
          <a:off x="358775" y="1276350"/>
          <a:ext cx="8426450" cy="2225040"/>
        </p:xfrm>
        <a:graphic>
          <a:graphicData uri="http://schemas.openxmlformats.org/drawingml/2006/table">
            <a:tbl>
              <a:tblPr firstRow="1" firstCol="1" lastRow="1" bandRow="1">
                <a:tableStyleId>{0E3FDE45-AF77-4B5C-9715-49D594BDF05E}</a:tableStyleId>
              </a:tblPr>
              <a:tblGrid>
                <a:gridCol w="1685290">
                  <a:extLst>
                    <a:ext uri="{9D8B030D-6E8A-4147-A177-3AD203B41FA5}">
                      <a16:colId xmlns:a16="http://schemas.microsoft.com/office/drawing/2014/main" val="1269366838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863548256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1270807168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1265819246"/>
                    </a:ext>
                  </a:extLst>
                </a:gridCol>
                <a:gridCol w="1685290">
                  <a:extLst>
                    <a:ext uri="{9D8B030D-6E8A-4147-A177-3AD203B41FA5}">
                      <a16:colId xmlns:a16="http://schemas.microsoft.com/office/drawing/2014/main" val="228840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2018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2019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2020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2021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8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1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10’000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11’000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12’000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13’000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4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2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800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2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3’000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4’000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3’333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4’444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5’555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6’666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5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Rubrik 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15’133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18’144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21’355</a:t>
                      </a:r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de-CH" dirty="0"/>
                        <a:t>24’466</a:t>
                      </a:r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554433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26073-96A6-43AA-B331-67158FD2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19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6197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kating, building, ramp, board&#10;&#10;Description automatically generated">
            <a:extLst>
              <a:ext uri="{FF2B5EF4-FFF2-40B4-BE49-F238E27FC236}">
                <a16:creationId xmlns:a16="http://schemas.microsoft.com/office/drawing/2014/main" id="{77079F0C-F0B4-4409-9180-283A63CFBF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9" t="12358" r="-105"/>
          <a:stretch/>
        </p:blipFill>
        <p:spPr>
          <a:xfrm>
            <a:off x="5965825" y="0"/>
            <a:ext cx="3178175" cy="51435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E8F255-4DD9-45C9-950B-E9083B43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3C0907-914B-4088-8212-BAC7E1EDB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Mai 2022</a:t>
            </a:r>
            <a:endParaRPr lang="de-CH"/>
          </a:p>
          <a:p>
            <a:r>
              <a:rPr lang="de-CH" dirty="0"/>
              <a:t>Maria Mustermann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715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5C1EC-A626-4F8C-852B-0E4C22E7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AC41A5F-27A4-4729-ACDA-2040AD0B9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55403"/>
              </p:ext>
            </p:extLst>
          </p:nvPr>
        </p:nvGraphicFramePr>
        <p:xfrm>
          <a:off x="358775" y="1276349"/>
          <a:ext cx="8426450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848F-86A0-4395-89B2-3529475B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20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486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EE53-D040-4DDF-BAB5-1C445228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A1418F1-0728-42EB-B965-D6126F4897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6974507"/>
              </p:ext>
            </p:extLst>
          </p:nvPr>
        </p:nvGraphicFramePr>
        <p:xfrm>
          <a:off x="358775" y="1276349"/>
          <a:ext cx="4122738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D5E2233-A4CA-4534-92B1-90C110CBC2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598809"/>
              </p:ext>
            </p:extLst>
          </p:nvPr>
        </p:nvGraphicFramePr>
        <p:xfrm>
          <a:off x="4662488" y="1276349"/>
          <a:ext cx="4122737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8A6948-0897-4318-92E8-D253A10AEF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21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800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B1-FB0D-4D2C-8996-09D2664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Fragen?</a:t>
            </a:r>
            <a:br>
              <a:rPr lang="da-DK" dirty="0"/>
            </a:br>
            <a:r>
              <a:rPr lang="de-CH" dirty="0"/>
              <a:t>Feedback?</a:t>
            </a:r>
            <a:br>
              <a:rPr lang="da-DK" dirty="0"/>
            </a:br>
            <a:r>
              <a:rPr lang="de-CH" dirty="0"/>
              <a:t>Anregungen?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27469E7-BC1E-4EE7-9CE2-EF2A4ACB4E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327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32E5-3465-4C52-9536-FDC6BD8B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Icons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00BA5-8516-4630-8D00-B1991AE9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23</a:t>
            </a:fld>
            <a:endParaRPr lang="de-CH"/>
          </a:p>
        </p:txBody>
      </p:sp>
      <p:pic>
        <p:nvPicPr>
          <p:cNvPr id="125" name="Graphic 124">
            <a:extLst>
              <a:ext uri="{FF2B5EF4-FFF2-40B4-BE49-F238E27FC236}">
                <a16:creationId xmlns:a16="http://schemas.microsoft.com/office/drawing/2014/main" id="{0E861356-5E00-4A9F-8139-6FC624416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974" y="994807"/>
            <a:ext cx="457200" cy="4572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A257424E-DD48-4988-9C04-9CED115B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611" y="994807"/>
            <a:ext cx="457200" cy="45720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D488D462-F3FB-43E3-BF34-E7A071FB6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3248" y="994807"/>
            <a:ext cx="457200" cy="457200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7736BC19-6737-4175-80EA-6C413250D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8885" y="994806"/>
            <a:ext cx="457201" cy="457201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9FD08D20-3B31-4C59-9C4F-4D07CC2E3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4523" y="994807"/>
            <a:ext cx="457200" cy="45720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DB6CB0A4-2A89-4B26-B35E-37AB5B93A4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0161" y="994807"/>
            <a:ext cx="457200" cy="45720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715C2536-1AF4-4248-984B-4581BC1B66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05798" y="994807"/>
            <a:ext cx="457200" cy="45720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0AABD82F-E81D-49B2-8B97-FA8C1720F3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31435" y="994807"/>
            <a:ext cx="457200" cy="45720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15EE42A0-9CDA-4A2F-B9AD-87258832C61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57072" y="994807"/>
            <a:ext cx="457200" cy="4572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458448A4-27C2-409C-8B2F-BAC6BCA3E9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82709" y="994807"/>
            <a:ext cx="457200" cy="4572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A65DAEFA-EF79-40B7-9DD9-23B3DC5237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08346" y="994807"/>
            <a:ext cx="457200" cy="457200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A1051164-7915-4A0D-BB56-6617E2F3DE0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333983" y="998266"/>
            <a:ext cx="453741" cy="453741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8389C4E1-F1AB-4107-A652-B4E8C1D579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1975" y="1734414"/>
            <a:ext cx="457200" cy="4572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37BD090B-38FD-4373-851A-4CE8C4CC58D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75942" y="1734414"/>
            <a:ext cx="457200" cy="457200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C3B0EB3E-9C3D-4469-A4F1-89BDB10BAE9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99909" y="1734414"/>
            <a:ext cx="457200" cy="4572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E5BE9588-A8C0-4A7A-B74F-2828E88B222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523875" y="1734414"/>
            <a:ext cx="457200" cy="45720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375189AC-A77F-4193-B88E-21F6BE1EF3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247842" y="1734414"/>
            <a:ext cx="457200" cy="45720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E9410F50-CC2B-41FF-B96E-57547FB2ED6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971809" y="1734414"/>
            <a:ext cx="457200" cy="4572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B25FD0DE-1FD7-4C77-9889-80E65A0288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695775" y="1734414"/>
            <a:ext cx="457200" cy="45720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F9F89EC4-AC87-424C-BB80-FB88D34BE9D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419742" y="1734413"/>
            <a:ext cx="457201" cy="457201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4C7D796F-4B08-43DF-AD08-5FDBDA4F0E4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143710" y="1734414"/>
            <a:ext cx="457200" cy="45720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AC6BC3A4-7336-4957-9C7F-F669D566386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867677" y="1734413"/>
            <a:ext cx="457201" cy="457201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63538417-75C0-4A3E-B574-F0C23BE6651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7591644" y="1734414"/>
            <a:ext cx="457200" cy="4572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FAF820F6-2BD1-4360-BCEB-BFE1FF4D82E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315610" y="1737873"/>
            <a:ext cx="453741" cy="453741"/>
          </a:xfrm>
          <a:prstGeom prst="rect">
            <a:avLst/>
          </a:prstGeom>
        </p:spPr>
      </p:pic>
      <p:pic>
        <p:nvPicPr>
          <p:cNvPr id="173" name="Graphic 172">
            <a:extLst>
              <a:ext uri="{FF2B5EF4-FFF2-40B4-BE49-F238E27FC236}">
                <a16:creationId xmlns:a16="http://schemas.microsoft.com/office/drawing/2014/main" id="{EB6BF549-0040-458C-85C1-6E16BC27EC16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51974" y="2531524"/>
            <a:ext cx="457200" cy="457200"/>
          </a:xfrm>
          <a:prstGeom prst="rect">
            <a:avLst/>
          </a:prstGeom>
        </p:spPr>
      </p:pic>
      <p:pic>
        <p:nvPicPr>
          <p:cNvPr id="175" name="Graphic 174">
            <a:extLst>
              <a:ext uri="{FF2B5EF4-FFF2-40B4-BE49-F238E27FC236}">
                <a16:creationId xmlns:a16="http://schemas.microsoft.com/office/drawing/2014/main" id="{E2301586-F352-4E35-B93F-4EFB1BAA329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78670" y="2531524"/>
            <a:ext cx="457200" cy="457200"/>
          </a:xfrm>
          <a:prstGeom prst="rect">
            <a:avLst/>
          </a:prstGeom>
        </p:spPr>
      </p:pic>
      <p:pic>
        <p:nvPicPr>
          <p:cNvPr id="177" name="Graphic 176">
            <a:extLst>
              <a:ext uri="{FF2B5EF4-FFF2-40B4-BE49-F238E27FC236}">
                <a16:creationId xmlns:a16="http://schemas.microsoft.com/office/drawing/2014/main" id="{5CA1D01E-6071-44CF-B884-6EF1452DB7E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805366" y="2531524"/>
            <a:ext cx="457200" cy="457200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3DF6BAAC-C9E8-4A49-AEC0-637644790CF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532062" y="2531524"/>
            <a:ext cx="457200" cy="457200"/>
          </a:xfrm>
          <a:prstGeom prst="rect">
            <a:avLst/>
          </a:prstGeom>
        </p:spPr>
      </p:pic>
      <p:pic>
        <p:nvPicPr>
          <p:cNvPr id="181" name="Graphic 180">
            <a:extLst>
              <a:ext uri="{FF2B5EF4-FFF2-40B4-BE49-F238E27FC236}">
                <a16:creationId xmlns:a16="http://schemas.microsoft.com/office/drawing/2014/main" id="{52F97335-F1C9-40CE-92E5-FD335385A12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258758" y="2531524"/>
            <a:ext cx="457200" cy="457200"/>
          </a:xfrm>
          <a:prstGeom prst="rect">
            <a:avLst/>
          </a:prstGeom>
        </p:spPr>
      </p:pic>
      <p:pic>
        <p:nvPicPr>
          <p:cNvPr id="183" name="Graphic 182">
            <a:extLst>
              <a:ext uri="{FF2B5EF4-FFF2-40B4-BE49-F238E27FC236}">
                <a16:creationId xmlns:a16="http://schemas.microsoft.com/office/drawing/2014/main" id="{09A527DE-54A1-4CE0-BE6A-2DD1E197E55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985454" y="2531524"/>
            <a:ext cx="457200" cy="457200"/>
          </a:xfrm>
          <a:prstGeom prst="rect">
            <a:avLst/>
          </a:prstGeom>
        </p:spPr>
      </p:pic>
      <p:pic>
        <p:nvPicPr>
          <p:cNvPr id="185" name="Graphic 184">
            <a:extLst>
              <a:ext uri="{FF2B5EF4-FFF2-40B4-BE49-F238E27FC236}">
                <a16:creationId xmlns:a16="http://schemas.microsoft.com/office/drawing/2014/main" id="{662631A2-4719-4317-9CC7-4795EE75703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712150" y="2531524"/>
            <a:ext cx="457200" cy="457200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91E9258A-2B12-46F1-96BD-8DE7B67CB38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438846" y="2531524"/>
            <a:ext cx="457200" cy="457200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21B2CBE5-A6DF-4597-A0D6-D0AF57D3D6A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165541" y="2531524"/>
            <a:ext cx="457200" cy="4572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6D6032C-FF40-46D5-99B5-2EDA9F0D094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892237" y="2531524"/>
            <a:ext cx="457200" cy="457200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E4B35042-0D5B-47E8-B2C8-AEA8EC19E64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618933" y="2531523"/>
            <a:ext cx="457201" cy="457201"/>
          </a:xfrm>
          <a:prstGeom prst="rect">
            <a:avLst/>
          </a:prstGeom>
        </p:spPr>
      </p:pic>
      <p:pic>
        <p:nvPicPr>
          <p:cNvPr id="195" name="Graphic 194">
            <a:extLst>
              <a:ext uri="{FF2B5EF4-FFF2-40B4-BE49-F238E27FC236}">
                <a16:creationId xmlns:a16="http://schemas.microsoft.com/office/drawing/2014/main" id="{441E2A85-0FAE-4A5F-870C-0A8162E54C4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345630" y="2531524"/>
            <a:ext cx="457200" cy="457200"/>
          </a:xfrm>
          <a:prstGeom prst="rect">
            <a:avLst/>
          </a:prstGeom>
        </p:spPr>
      </p:pic>
      <p:pic>
        <p:nvPicPr>
          <p:cNvPr id="197" name="Graphic 196">
            <a:extLst>
              <a:ext uri="{FF2B5EF4-FFF2-40B4-BE49-F238E27FC236}">
                <a16:creationId xmlns:a16="http://schemas.microsoft.com/office/drawing/2014/main" id="{88D72FC3-5B21-4D81-9FAD-27C0BE18C06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351975" y="3343149"/>
            <a:ext cx="457200" cy="457200"/>
          </a:xfrm>
          <a:prstGeom prst="rect">
            <a:avLst/>
          </a:prstGeom>
        </p:spPr>
      </p:pic>
      <p:pic>
        <p:nvPicPr>
          <p:cNvPr id="199" name="Graphic 198">
            <a:extLst>
              <a:ext uri="{FF2B5EF4-FFF2-40B4-BE49-F238E27FC236}">
                <a16:creationId xmlns:a16="http://schemas.microsoft.com/office/drawing/2014/main" id="{3BF6CACD-58EA-40EE-8319-FAAF6D37B585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80650" y="3343149"/>
            <a:ext cx="457200" cy="457200"/>
          </a:xfrm>
          <a:prstGeom prst="rect">
            <a:avLst/>
          </a:prstGeom>
        </p:spPr>
      </p:pic>
      <p:pic>
        <p:nvPicPr>
          <p:cNvPr id="201" name="Graphic 200">
            <a:extLst>
              <a:ext uri="{FF2B5EF4-FFF2-40B4-BE49-F238E27FC236}">
                <a16:creationId xmlns:a16="http://schemas.microsoft.com/office/drawing/2014/main" id="{88BE6D3F-FCA4-47AA-B1F7-045688E25996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809325" y="3343149"/>
            <a:ext cx="457200" cy="457200"/>
          </a:xfrm>
          <a:prstGeom prst="rect">
            <a:avLst/>
          </a:prstGeom>
        </p:spPr>
      </p:pic>
      <p:pic>
        <p:nvPicPr>
          <p:cNvPr id="203" name="Graphic 202">
            <a:extLst>
              <a:ext uri="{FF2B5EF4-FFF2-40B4-BE49-F238E27FC236}">
                <a16:creationId xmlns:a16="http://schemas.microsoft.com/office/drawing/2014/main" id="{5CEDE1BD-059A-4243-99E4-7C2BD7CEA86E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2538000" y="3343149"/>
            <a:ext cx="457200" cy="457200"/>
          </a:xfrm>
          <a:prstGeom prst="rect">
            <a:avLst/>
          </a:prstGeom>
        </p:spPr>
      </p:pic>
      <p:pic>
        <p:nvPicPr>
          <p:cNvPr id="205" name="Graphic 204">
            <a:extLst>
              <a:ext uri="{FF2B5EF4-FFF2-40B4-BE49-F238E27FC236}">
                <a16:creationId xmlns:a16="http://schemas.microsoft.com/office/drawing/2014/main" id="{EEBF5D67-3751-4CCC-91A9-579EF9E5C168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3266675" y="3343148"/>
            <a:ext cx="457201" cy="457201"/>
          </a:xfrm>
          <a:prstGeom prst="rect">
            <a:avLst/>
          </a:prstGeom>
        </p:spPr>
      </p:pic>
      <p:pic>
        <p:nvPicPr>
          <p:cNvPr id="207" name="Graphic 206">
            <a:extLst>
              <a:ext uri="{FF2B5EF4-FFF2-40B4-BE49-F238E27FC236}">
                <a16:creationId xmlns:a16="http://schemas.microsoft.com/office/drawing/2014/main" id="{9D7BAA74-AA26-49BE-AFC0-58E55950A576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995351" y="3343149"/>
            <a:ext cx="457200" cy="457200"/>
          </a:xfrm>
          <a:prstGeom prst="rect">
            <a:avLst/>
          </a:prstGeom>
        </p:spPr>
      </p:pic>
      <p:pic>
        <p:nvPicPr>
          <p:cNvPr id="209" name="Graphic 208">
            <a:extLst>
              <a:ext uri="{FF2B5EF4-FFF2-40B4-BE49-F238E27FC236}">
                <a16:creationId xmlns:a16="http://schemas.microsoft.com/office/drawing/2014/main" id="{6E72A87F-56A7-4455-98D7-7CC401FE1CD7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724026" y="3343149"/>
            <a:ext cx="457200" cy="457200"/>
          </a:xfrm>
          <a:prstGeom prst="rect">
            <a:avLst/>
          </a:prstGeom>
        </p:spPr>
      </p:pic>
      <p:pic>
        <p:nvPicPr>
          <p:cNvPr id="211" name="Graphic 210">
            <a:extLst>
              <a:ext uri="{FF2B5EF4-FFF2-40B4-BE49-F238E27FC236}">
                <a16:creationId xmlns:a16="http://schemas.microsoft.com/office/drawing/2014/main" id="{9C73F8F1-2EF2-4297-A3CD-9035ABCB83E8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452701" y="3343149"/>
            <a:ext cx="457200" cy="457200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276A1A1C-91BC-4268-9972-6324F04ACE05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6181375" y="3343148"/>
            <a:ext cx="457201" cy="457201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0AC45041-4088-49FA-83F5-CAEE55AEE800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6910051" y="3343149"/>
            <a:ext cx="457200" cy="457200"/>
          </a:xfrm>
          <a:prstGeom prst="rect">
            <a:avLst/>
          </a:prstGeom>
        </p:spPr>
      </p:pic>
      <p:pic>
        <p:nvPicPr>
          <p:cNvPr id="217" name="Graphic 216">
            <a:extLst>
              <a:ext uri="{FF2B5EF4-FFF2-40B4-BE49-F238E27FC236}">
                <a16:creationId xmlns:a16="http://schemas.microsoft.com/office/drawing/2014/main" id="{6E25D806-4E17-4B79-81E0-ADF82C931DBB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7638726" y="3343149"/>
            <a:ext cx="457200" cy="457200"/>
          </a:xfrm>
          <a:prstGeom prst="rect">
            <a:avLst/>
          </a:prstGeom>
        </p:spPr>
      </p:pic>
      <p:pic>
        <p:nvPicPr>
          <p:cNvPr id="219" name="Graphic 218">
            <a:extLst>
              <a:ext uri="{FF2B5EF4-FFF2-40B4-BE49-F238E27FC236}">
                <a16:creationId xmlns:a16="http://schemas.microsoft.com/office/drawing/2014/main" id="{78CA3D84-239D-47E7-BFF4-19605C95EA90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8367401" y="3343149"/>
            <a:ext cx="457200" cy="4572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942CD80-BEDE-45EE-A345-E44BB9D1BC6E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351974" y="4068241"/>
            <a:ext cx="457200" cy="4572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13A903B-44C4-47E4-85F8-A89493B11A22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075942" y="4068241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6405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F5BF-F2A9-417F-9B37-917E6E32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Funktionsfarben/Icons</a:t>
            </a:r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82236-5A4D-492C-9434-C23B8F1A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t>24</a:t>
            </a:fld>
            <a:endParaRPr lang="de-C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310B3-FDF4-4E31-A4D2-E4335CE25B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7" t="6428" b="5357"/>
          <a:stretch/>
        </p:blipFill>
        <p:spPr>
          <a:xfrm>
            <a:off x="357187" y="1276350"/>
            <a:ext cx="4214813" cy="23526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A65AC4C-EE9E-4871-A55D-6B7E3FC3F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3590" y="127635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E8A92E-E127-4656-9F02-20FBAEE37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929" y="127635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8ABDAC8-A807-4C92-8598-FBB15F13A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9259" y="127635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4911AAC-5085-4643-B3E1-A9797CBFD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9259" y="2168771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70BD7E-2058-4A85-A6E2-5D46CAB052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83876" y="2167803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E7B1BB1-37AB-4D75-A3D8-DEF8C4D7B5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3590" y="216877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B37FFC2-A0D6-4290-AEC9-D1AD8AB35A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4735" y="31255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9270FD4-7026-4412-9690-4BD181EA93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83876" y="312553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60558C9-2C83-4894-9E74-32A6D2E556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85594" y="3125531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6709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9C9E-EE1E-4067-A84B-9401A9D0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044000"/>
            <a:ext cx="7957225" cy="685801"/>
          </a:xfrm>
        </p:spPr>
        <p:txBody>
          <a:bodyPr/>
          <a:lstStyle/>
          <a:p>
            <a:r>
              <a:rPr lang="de-CH" dirty="0"/>
              <a:t>Vielen Dank.</a:t>
            </a:r>
            <a:endParaRPr lang="de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24696A-7729-409A-82A6-A1882A197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000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FEE361-0677-4444-B82C-2CD575B6D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8000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C9EA477-7A7D-4BD5-A32A-2431705E2C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6816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6A4ECC9-C237-413E-ACA3-3F8319B5C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6816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2ADBD2-750B-4AB3-9153-C014B486B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5933" y="2626419"/>
            <a:ext cx="1908000" cy="862219"/>
          </a:xfrm>
        </p:spPr>
        <p:txBody>
          <a:bodyPr/>
          <a:lstStyle/>
          <a:p>
            <a:r>
              <a:rPr lang="de-CH" dirty="0"/>
              <a:t>Position</a:t>
            </a:r>
            <a:endParaRPr lang="de-CH"/>
          </a:p>
          <a:p>
            <a:r>
              <a:rPr lang="de-CH" dirty="0"/>
              <a:t>+41 71 224 21 11</a:t>
            </a:r>
            <a:endParaRPr lang="de-CH"/>
          </a:p>
          <a:p>
            <a:r>
              <a:rPr lang="de-CH" dirty="0"/>
              <a:t>vorname.name@unisg.ch</a:t>
            </a:r>
            <a:endParaRPr lang="de-CH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4153CA6-507E-4AF3-9FFB-AF33CB0494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45933" y="2090947"/>
            <a:ext cx="1908000" cy="504411"/>
          </a:xfrm>
        </p:spPr>
        <p:txBody>
          <a:bodyPr/>
          <a:lstStyle/>
          <a:p>
            <a:r>
              <a:rPr lang="de-CH" dirty="0"/>
              <a:t>Name Vorname</a:t>
            </a:r>
            <a:endParaRPr lang="de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579F3-9E4D-4B77-A1A9-7BD0A6B2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8" y="4027251"/>
            <a:ext cx="493406" cy="457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41F086-1C70-4391-8FD2-1957442059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13690" b="14256"/>
          <a:stretch/>
        </p:blipFill>
        <p:spPr>
          <a:xfrm>
            <a:off x="6832891" y="4027250"/>
            <a:ext cx="843193" cy="487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60D22-5E16-4CE3-A1B9-DE07D568F2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48" y="4036979"/>
            <a:ext cx="327802" cy="4573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76B503-B2B9-4A0B-9F09-D2E0223A2198}"/>
              </a:ext>
            </a:extLst>
          </p:cNvPr>
          <p:cNvSpPr txBox="1"/>
          <p:nvPr/>
        </p:nvSpPr>
        <p:spPr>
          <a:xfrm>
            <a:off x="6897016" y="3750624"/>
            <a:ext cx="9073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000" dirty="0"/>
              <a:t>Akkreditierungen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883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95E2-A6AE-4ABF-9447-908FC1D0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5031-B047-44A7-A6FB-AA8067E93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</a:t>
            </a:r>
            <a:r>
              <a:rPr lang="de-CH"/>
              <a:t>Mai 2022</a:t>
            </a:r>
            <a:endParaRPr lang="de-CH" dirty="0"/>
          </a:p>
          <a:p>
            <a:r>
              <a:rPr lang="de-CH" dirty="0"/>
              <a:t>Maria Mustermann</a:t>
            </a:r>
            <a:endParaRPr lang="de-CH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59D8699-A04E-654C-26C0-76B8C55B5125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649" r="22740" b="3397"/>
          <a:stretch/>
        </p:blipFill>
        <p:spPr>
          <a:xfrm>
            <a:off x="5752800" y="447950"/>
            <a:ext cx="3404886" cy="3798786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655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95E2-A6AE-4ABF-9447-908FC1D0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5031-B047-44A7-A6FB-AA8067E93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err="1"/>
              <a:t>St.Gallen</a:t>
            </a:r>
            <a:r>
              <a:rPr lang="de-CH" dirty="0"/>
              <a:t>, 20. </a:t>
            </a:r>
            <a:r>
              <a:rPr lang="de-CH"/>
              <a:t>Mai 2022</a:t>
            </a:r>
            <a:endParaRPr lang="de-CH" dirty="0"/>
          </a:p>
          <a:p>
            <a:r>
              <a:rPr lang="de-CH" dirty="0"/>
              <a:t>Maria Mustermann</a:t>
            </a:r>
            <a:endParaRPr lang="de-CH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59D8699-A04E-654C-26C0-76B8C55B5125}"/>
              </a:ext>
            </a:extLst>
          </p:cNvPr>
          <p:cNvPicPr>
            <a:picLocks noGrp="1" noChangeAspect="1"/>
          </p:cNvPicPr>
          <p:nvPr>
            <p:ph type="pic" sz="quarter" idx="12"/>
            <p:custDataLst>
              <p:tags r:id="rId3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800" y="447950"/>
            <a:ext cx="3404886" cy="3798786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055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7BA4066-54F2-40DB-B61A-445A0011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  <a:endParaRPr lang="de-CH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B072412-4031-4628-B083-F3156B07E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Guiding ideas for your degree course</a:t>
            </a:r>
            <a:endParaRPr lang="de-CH"/>
          </a:p>
          <a:p>
            <a:pPr lvl="1"/>
            <a:r>
              <a:rPr lang="de-CH" dirty="0"/>
              <a:t>Ideas 1</a:t>
            </a:r>
            <a:endParaRPr lang="de-CH"/>
          </a:p>
          <a:p>
            <a:pPr lvl="1"/>
            <a:r>
              <a:rPr lang="de-CH" dirty="0"/>
              <a:t>Ideas 2</a:t>
            </a:r>
            <a:endParaRPr lang="de-CH"/>
          </a:p>
          <a:p>
            <a:pPr lvl="2"/>
            <a:r>
              <a:rPr lang="de-CH" dirty="0"/>
              <a:t>Ideas 2.1</a:t>
            </a:r>
            <a:endParaRPr lang="de-CH"/>
          </a:p>
          <a:p>
            <a:pPr lvl="2"/>
            <a:r>
              <a:rPr lang="de-CH" dirty="0"/>
              <a:t>Ideas 2.2</a:t>
            </a:r>
            <a:endParaRPr lang="de-CH"/>
          </a:p>
          <a:p>
            <a:r>
              <a:rPr lang="de-CH" dirty="0"/>
              <a:t>Bachelor’s level: Assessment Year</a:t>
            </a:r>
            <a:endParaRPr lang="de-CH"/>
          </a:p>
          <a:p>
            <a:r>
              <a:rPr lang="de-CH" dirty="0"/>
              <a:t>Bachelor’s level: Majors</a:t>
            </a:r>
            <a:endParaRPr lang="de-CH"/>
          </a:p>
          <a:p>
            <a:r>
              <a:rPr lang="de-CH" dirty="0"/>
              <a:t>Master’s level</a:t>
            </a:r>
            <a:endParaRPr lang="de-CH"/>
          </a:p>
          <a:p>
            <a:r>
              <a:rPr lang="de-CH" dirty="0" err="1"/>
              <a:t>Organising</a:t>
            </a:r>
            <a:r>
              <a:rPr lang="de-CH" dirty="0"/>
              <a:t> your degree course</a:t>
            </a:r>
            <a:endParaRPr lang="de-CH"/>
          </a:p>
          <a:p>
            <a:r>
              <a:rPr lang="de-CH" dirty="0"/>
              <a:t>Campus Tour Video</a:t>
            </a:r>
            <a:endParaRPr lang="de-CH"/>
          </a:p>
          <a:p>
            <a:r>
              <a:rPr lang="de-CH" dirty="0"/>
              <a:t>Questions &amp; Answers</a:t>
            </a:r>
          </a:p>
          <a:p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DD175-4963-478B-AD53-CD696C2A54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559FC98-AF75-4A00-A03C-DF9FEBF6BCB9}" type="slidenum">
              <a:rPr lang="de-CH" smtClean="0"/>
              <a:pPr/>
              <a:t>5</a:t>
            </a:fld>
            <a:endParaRPr lang="de-CH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0218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2CECFA1-4912-44EB-8121-F49C3215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Ebenen für Aufzählungsformatierungen</a:t>
            </a:r>
            <a:endParaRPr lang="de-CH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B2A2F49-5E69-4244-8BC3-8D365A0A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Ebene 1</a:t>
            </a:r>
            <a:endParaRPr lang="de-CH"/>
          </a:p>
          <a:p>
            <a:pPr lvl="1"/>
            <a:r>
              <a:rPr lang="de-CH" dirty="0"/>
              <a:t>Ebene 2</a:t>
            </a:r>
            <a:endParaRPr lang="de-CH"/>
          </a:p>
          <a:p>
            <a:pPr lvl="2"/>
            <a:r>
              <a:rPr lang="de-CH" dirty="0"/>
              <a:t>Ebene 3</a:t>
            </a:r>
            <a:endParaRPr lang="de-CH"/>
          </a:p>
          <a:p>
            <a:pPr lvl="3"/>
            <a:r>
              <a:rPr lang="de-CH" dirty="0"/>
              <a:t>Ebene 4</a:t>
            </a:r>
            <a:endParaRPr lang="de-CH"/>
          </a:p>
          <a:p>
            <a:pPr lvl="4"/>
            <a:r>
              <a:rPr lang="de-CH" dirty="0"/>
              <a:t>Ebene 5</a:t>
            </a:r>
            <a:endParaRPr lang="de-CH"/>
          </a:p>
          <a:p>
            <a:pPr lvl="5"/>
            <a:r>
              <a:rPr lang="de-CH" dirty="0"/>
              <a:t>Ebene 6</a:t>
            </a:r>
            <a:endParaRPr lang="de-CH"/>
          </a:p>
          <a:p>
            <a:pPr lvl="6"/>
            <a:r>
              <a:rPr lang="de-CH" dirty="0"/>
              <a:t>Ebene 7</a:t>
            </a:r>
            <a:endParaRPr lang="de-CH"/>
          </a:p>
          <a:p>
            <a:pPr lvl="7"/>
            <a:r>
              <a:rPr lang="de-CH" dirty="0"/>
              <a:t>Ebene 8</a:t>
            </a:r>
            <a:endParaRPr lang="de-CH"/>
          </a:p>
          <a:p>
            <a:pPr lvl="8"/>
            <a:r>
              <a:rPr lang="de-CH" dirty="0"/>
              <a:t>Ebene 9</a:t>
            </a:r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1223-F45B-4A48-86A1-8B4AAE68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473" y="4767263"/>
            <a:ext cx="214752" cy="273844"/>
          </a:xfrm>
        </p:spPr>
        <p:txBody>
          <a:bodyPr/>
          <a:lstStyle/>
          <a:p>
            <a:fld id="{7559FC98-AF75-4A00-A03C-DF9FEBF6BCB9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37CF29-A932-4665-A471-F9D6552D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88" y="1527175"/>
            <a:ext cx="3219450" cy="923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D3A46B-D746-4C0F-B653-A00854BA4596}"/>
              </a:ext>
            </a:extLst>
          </p:cNvPr>
          <p:cNvSpPr/>
          <p:nvPr/>
        </p:nvSpPr>
        <p:spPr>
          <a:xfrm>
            <a:off x="5486400" y="1527175"/>
            <a:ext cx="548640" cy="3960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0998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FB1-FB0D-4D2C-8996-09D26643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dirty="0"/>
              <a:t>Lorem ipsum dolor sit amet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C7BB79E-4F57-429D-8709-F6A045BD81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0299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0F18-A162-4B67-ADAC-5C8725F9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000" y="376238"/>
            <a:ext cx="7237225" cy="2496171"/>
          </a:xfrm>
        </p:spPr>
        <p:txBody>
          <a:bodyPr/>
          <a:lstStyle/>
          <a:p>
            <a:br>
              <a:rPr lang="de-CH" dirty="0"/>
            </a:br>
            <a:r>
              <a:rPr lang="de-CH" dirty="0" err="1"/>
              <a:t>Kapiteltrenner</a:t>
            </a:r>
            <a:r>
              <a:rPr lang="de-CH" dirty="0"/>
              <a:t> für das </a:t>
            </a:r>
            <a:br>
              <a:rPr lang="de-CH" dirty="0"/>
            </a:br>
            <a:r>
              <a:rPr lang="de-CH" dirty="0"/>
              <a:t>Kapitel 1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94C4C-1459-444C-829F-2EE7E103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8000" y="3001618"/>
            <a:ext cx="6025617" cy="1478308"/>
          </a:xfrm>
        </p:spPr>
        <p:txBody>
          <a:bodyPr/>
          <a:lstStyle/>
          <a:p>
            <a:r>
              <a:rPr lang="de-CH" dirty="0" err="1"/>
              <a:t>Kapiteltrenner</a:t>
            </a:r>
            <a:r>
              <a:rPr lang="de-CH" dirty="0"/>
              <a:t> auf farbigem Grund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291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FC3516-0CC7-42E7-9D05-FAA34E0A3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000" y="735013"/>
            <a:ext cx="7957225" cy="25257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«Zitat neutral, typografisch </a:t>
            </a:r>
            <a:r>
              <a:rPr lang="de-CH" dirty="0" err="1"/>
              <a:t>ipsuntur</a:t>
            </a:r>
            <a:r>
              <a:rPr lang="de-CH" dirty="0"/>
              <a:t> </a:t>
            </a:r>
            <a:r>
              <a:rPr lang="de-CH" dirty="0" err="1"/>
              <a:t>quia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prerupta</a:t>
            </a:r>
            <a:r>
              <a:rPr lang="de-CH" dirty="0"/>
              <a:t> </a:t>
            </a:r>
            <a:r>
              <a:rPr lang="de-CH" dirty="0" err="1"/>
              <a:t>prehenda</a:t>
            </a:r>
            <a:r>
              <a:rPr lang="de-CH" dirty="0"/>
              <a:t> </a:t>
            </a:r>
            <a:r>
              <a:rPr lang="de-CH" dirty="0" err="1"/>
              <a:t>sunt</a:t>
            </a:r>
            <a:r>
              <a:rPr lang="de-CH" dirty="0"/>
              <a:t> </a:t>
            </a:r>
            <a:r>
              <a:rPr lang="de-CH" dirty="0" err="1"/>
              <a:t>velim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consetetures</a:t>
            </a:r>
            <a:r>
              <a:rPr lang="de-CH" dirty="0"/>
              <a:t>.»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6608-68D0-48FB-8526-0E7629400E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7999" y="3548063"/>
            <a:ext cx="5741765" cy="931862"/>
          </a:xfrm>
        </p:spPr>
        <p:txBody>
          <a:bodyPr/>
          <a:lstStyle/>
          <a:p>
            <a:r>
              <a:rPr lang="de-CH" dirty="0"/>
              <a:t>Quelle </a:t>
            </a:r>
            <a:r>
              <a:rPr lang="de-CH" dirty="0" err="1"/>
              <a:t>Lorem</a:t>
            </a:r>
            <a:r>
              <a:rPr lang="de-CH" dirty="0"/>
              <a:t> Ipsum</a:t>
            </a:r>
            <a:endParaRPr lang="de-CH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99262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-frank\AppData\Local\Templafy\AddIns\PowerPointVsto\28b933c7-7fbc-40b3-a48d-ca001494d1ca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-frank\AppData\Local\Templafy\AddIns\PowerPointVsto\28b933c7-7fbc-40b3-a48d-ca001494d1ca.jpeg"/>
</p:tagLst>
</file>

<file path=ppt/theme/theme1.xml><?xml version="1.0" encoding="utf-8"?>
<a:theme xmlns:a="http://schemas.openxmlformats.org/drawingml/2006/main" name="UNISG PPT">
  <a:themeElements>
    <a:clrScheme name="uni stgallen Colors">
      <a:dk1>
        <a:sysClr val="windowText" lastClr="000000"/>
      </a:dk1>
      <a:lt1>
        <a:sysClr val="window" lastClr="FFFFFF"/>
      </a:lt1>
      <a:dk2>
        <a:srgbClr val="0A5F2D"/>
      </a:dk2>
      <a:lt2>
        <a:srgbClr val="FFFFFF"/>
      </a:lt2>
      <a:accent1>
        <a:srgbClr val="00802F"/>
      </a:accent1>
      <a:accent2>
        <a:srgbClr val="E1D7C3"/>
      </a:accent2>
      <a:accent3>
        <a:srgbClr val="EB6969"/>
      </a:accent3>
      <a:accent4>
        <a:srgbClr val="73A5AF"/>
      </a:accent4>
      <a:accent5>
        <a:srgbClr val="FFF04B"/>
      </a:accent5>
      <a:accent6>
        <a:srgbClr val="0A5F2D"/>
      </a:accent6>
      <a:hlink>
        <a:srgbClr val="00802F"/>
      </a:hlink>
      <a:folHlink>
        <a:srgbClr val="0A5F2D"/>
      </a:folHlink>
    </a:clrScheme>
    <a:fontScheme name="uni stgallen Font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_stgallen_master_01.potx" id="{30835CC8-2B5A-4E70-B341-DDAB901ED00B}" vid="{29D780FA-9373-4C8E-8A10-29358CDEA5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870F55-7693-4BED-BB93-08298D6C04B0}">
  <we:reference id="94886107-76f9-4f92-aa81-ee726374f3e7" version="1.0.0.7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0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11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57356","enableDocumentContentUpdater":true,"version":"2.0"}]]></TemplafySlideTemplateConfiguration>
</file>

<file path=customXml/item12.xml><?xml version="1.0" encoding="utf-8"?>
<TemplafySlideTemplateConfiguration><![CDATA[{"slideVersion":1,"isValidatorEnabled":false,"isLocked":false,"elementsMetadata":[],"slideId":"637750113834267111","enableDocumentContentUpdater":true,"version":"2.0"}]]></TemplafySlideTemplateConfiguration>
</file>

<file path=customXml/item13.xml><?xml version="1.0" encoding="utf-8"?>
<TemplafySlideTemplateConfiguration><![CDATA[{"slideVersion":1,"isValidatorEnabled":false,"isLocked":false,"elementsMetadata":[{"type":"shape","elementConfiguration":{"width":"{{UserProfile.Department.REFDepartmentLogo.WidthPNGPPT}}","height":"{{UserProfile.Department.REFDepartmentLogo.HeightPNGPPT}}","image":"{{UserProfile.Department.REFDepartmentLogo.ImagePNG}}","type":"image","disableUpdates":false}}],"slideId":"637750113834107008","enableDocumentContentUpdater":true,"version":"2.0"}]]></TemplafySlideTemplateConfiguration>
</file>

<file path=customXml/item14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69210","enableDocumentContentUpdater":true,"version":"2.0"}]]></TemplafySlideTemplateConfiguration>
</file>

<file path=customXml/item15.xml><?xml version="1.0" encoding="utf-8"?>
<TemplafyTemplateConfiguration><![CDATA[{"elementsMetadata":[{"type":"shape","id":"71555d20-081f-4470-99d3-76ed1bf26b13","elementConfiguration":{"binding":"{{FormatDateTime(Form.Date,Translate(\"DateFormat\"),DocumentLanguage)}}","type":"text","disableUpdates":false}},{"type":"shape","id":"0de3fff1-33b9-43de-ac0b-ca359e53961d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id":"22e5810d-8aa2-4605-b2c5-b113b42f01bb","elementConfiguration":{"binding":"{{Form.Footer}}","type":"text","disableUpdates":false}},{"type":"shape","id":"1e5d2785-0539-4781-a123-0ddc06677fe5","elementConfiguration":{"binding":"{{UserProfile.Department.DepartmentName}}","visibility":"{{IfElse(Form.FooterLogo, VisibilityType.Hidden,VisibilityType.Visible)}}","type":"text","disableUpdates":false}},{"type":"shape","id":"6acab8aa-2d14-4939-abf2-80fcaca1020e","elementConfiguration":{"width":"{{UserProfile.Department.REFDepartmentLogo.WidthPNGPPT}}","height":"{{UserProfile.Department.REFDepartmentLogo.HeightPNGPPT}}","image":"{{UserProfile.Department.REFDepartmentLogo.ImagePNG}}","type":"image","disableUpdates":false}},{"type":"shape","id":"6cf64532-4c6e-404a-85a9-cd022da6f668","elementConfiguration":{"binding":"{{UserProfile.Department.DepartmentName}} \n{{UserProfile.Department.DepartmentStreet}} {{UserProfile.Department.DepartmentStreetNumber}} \n{{UserProfile.Department.DepartmentPOBox}} {{UserProfile.Department.DepartmentCity}} \n{{UserProfile.Department.DepartmentCountry}} \n{{UserProfile.Department.DepartmentWebsite}}","type":"text","disableUpdates":false}},{"type":"shape","id":"dea58692-d190-4c2b-8e38-11540e83a9d3","elementConfiguration":{"width":"{{UserProfile.Department.REFDepartmentLogo.WidthPNGPPT}}","height":"{{UserProfile.Department.REFDepartmentLogo.HeightPNGPPT}}","image":"{{UserProfile.Department.REFDepartmentLogo.ImagePNG}}","type":"image","disableUpdates":false}},{"type":"shape","id":"d9d16805-c301-4c4b-809c-41ed244e531c","elementConfiguration":{"binding":"{{FormatDateTime(Form.Date,Translate(\"DateFormat\"),DocumentLanguage)}}","type":"text","disableUpdates":false}},{"type":"shape","id":"c5be0b3d-c925-4321-92b9-fa5c40737ce7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id":"d35335cb-2a6e-4dce-8e8b-aa6a71ae6191","elementConfiguration":{"binding":"{{Form.Footer}}","type":"text","disableUpdates":false}},{"type":"shape","id":"f9a0aa99-10f0-45ce-a08e-a2b614a7aca3","elementConfiguration":{"binding":"{{UserProfile.Department.DepartmentName}}","visibility":"{{IfElse(Form.FooterLogo, VisibilityType.Hidden,VisibilityType.Visible)}}","type":"text","disableUpdates":false}},{"type":"shape","id":"37684719-5e24-46fb-b684-48aa462938bc","elementConfiguration":{"width":"{{UserProfile.Department.REFDepartmentLogo.WidthPNGPPT}}","height":"{{UserProfile.Department.REFDepartmentLogo.HeightPNGPPT}}","image":"{{UserProfile.Department.REFDepartmentLogo.ImagePNG}}","type":"image","disableUpdates":false}},{"type":"shape","id":"ca9cdf59-62e0-4910-ab78-8b4d7fd44017","elementConfiguration":{"binding":"{{FormatDateTime(Form.Date,Translate(\"DateFormat\"),DocumentLanguage)}}","type":"text","disableUpdates":false}},{"type":"shape","id":"670e0270-bc8a-4f26-bf44-9155ac193cfb","elementConfiguration":{"width":"{{UserProfile.Department.REFDepartmentLogo.WidthPNGPPT}}","height":"{{UserProfile.Department.REFDepartmentLogo.HeightPNGPPT}}","image":"{{UserProfile.Department.REFDepartmentLogo.ImagePNG}}","type":"image","disableUpdates":false}},{"type":"shape","id":"0b4a7187-8795-4ef0-9729-345378132f14","elementConfiguration":{"binding":"{{FormatDateTime(Form.Date,Translate(\"DateFormat\"),DocumentLanguage)}}","type":"text","disableUpdates":false}},{"type":"shape","id":"df6a6fc7-31ce-47fe-b780-7c5d824a6f89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id":"264cf398-57ad-4598-a1a1-59d03d089151","elementConfiguration":{"binding":"{{Form.Footer}}","type":"text","disableUpdates":false}},{"type":"shape","id":"c4c450fa-7b18-4c08-acde-8228e71a79a3","elementConfiguration":{"binding":"{{UserProfile.Department.DepartmentName}}","visibility":"{{IfElse(Form.FooterLogo, VisibilityType.Hidden,VisibilityType.Visible)}}","type":"text","disableUpdates":false}},{"type":"shape","id":"c3625a14-c782-45d2-992d-51eb221f7898","elementConfiguration":{"binding":"{{FormatDateTime(Form.Date,Translate(\"DateFormat\"),DocumentLanguage)}}","type":"text","disableUpdates":false}},{"type":"shape","id":"dde49568-3bf4-46b3-a8a1-9f6d8fa708cb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id":"0b8f342d-dad6-496b-81b1-40d35c719a98","elementConfiguration":{"binding":"{{Form.Footer}}","type":"text","disableUpdates":false}},{"type":"shape","id":"2b00bf9b-7dc3-40fc-8761-280720d6c6b7","elementConfiguration":{"binding":"{{UserProfile.Department.DepartmentName}}","visibility":"{{IfElse(Form.FooterLogo, VisibilityType.Hidden,VisibilityType.Visible)}}","type":"text","disableUpdates":false}},{"type":"shape","id":"4d5b4db0-5d39-4dca-82a2-9b553bdf5996","elementConfiguration":{"binding":"{{FormatDateTime(Form.Date,Translate(\"DateFormat\"),DocumentLanguage)}}","type":"text","disableUpdates":false}},{"type":"shape","id":"bc41fc05-d708-4119-8eae-208090773c25","elementConfiguration":{"binding":"{{FormatDateTime(Form.Date,Translate(\"DateFormat\"),DocumentLanguage)}}","type":"text","disableUpdates":false}},{"type":"shape","id":"34e42ebb-52e8-489e-a3c7-2baa316980ad","elementConfiguration":{"binding":"{{Form.Footer}}","type":"text","disableUpdates":false}},{"type":"shape","id":"0818ce27-f427-416e-bad7-7439e8fee1a9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id":"755188c3-6a36-4dc5-88c3-1807997844b3","elementConfiguration":{"binding":"{{UserProfile.Department.DepartmentName}}","visibility":"{{IfElse(Form.FooterLogo, VisibilityType.Hidden,VisibilityType.Visible)}}","type":"text","disableUpdates":false}},{"type":"shape","id":"b88b3011-bd2c-44a7-b803-7ce18ae03127","elementConfiguration":{"binding":"{{FormatDateTime(Form.Date,Translate(\"DateFormat\"),DocumentLanguage)}}","type":"text","disableUpdates":false}},{"type":"shape","id":"089189ce-612c-4220-92bd-985884e1a36b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id":"051d47f2-bade-4142-880f-11d4060a5139","elementConfiguration":{"binding":"{{Form.Footer}}","type":"text","disableUpdates":false}},{"type":"shape","id":"9b368ab6-d24a-41d8-8136-56c2953cdc80","elementConfiguration":{"binding":"{{UserProfile.Department.DepartmentName}}","visibility":"{{IfElse(Form.FooterLogo, VisibilityType.Hidden,VisibilityType.Visible)}}","type":"text","disableUpdates":false}}],"transformationConfigurations":[{"language":"{{UserProfile.DocumentLanguage.Language}}","disableUpdates":false,"type":"proofingLanguage"},{"propertyName":"creator","propertyValue":"{{UserProfile.FirstName}} {{UserProfile.LastName}}","disableUpdates":false,"type":"documentProperty"},{"propertyName":"title","propertyValue":"Presentation - University of St.Gallen","disableUpdates":false,"type":"documentProperty"}],"templateName":"UNISG Präsentation","templateDescription":"","enableDocumentContentUpdater":true,"version":"2.0"}]]></TemplafyTemplateConfiguration>
</file>

<file path=customXml/item16.xml><?xml version="1.0" encoding="utf-8"?>
<TemplafySlideTemplateConfiguration><![CDATA[{"slideVersion":1,"isValidatorEnabled":false,"isLocked":false,"elementsMetadata":[{"type":"shape","elementConfiguration":{"width":"{{UserProfile.Department.REFDepartmentLogo.WidthPNGPPT}}","height":"{{UserProfile.Department.REFDepartmentLogo.HeightPNGPPT}}","image":"{{UserProfile.Department.REFDepartmentLogo.ImagePNG}}","type":"image","disableUpdates":false}}],"slideId":"638097175473157463","enableDocumentContentUpdater":false,"version":"2.0"}]]></TemplafySlideTemplateConfiguration>
</file>

<file path=customXml/item17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113416","enableDocumentContentUpdater":tru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31105","enableDocumentContentUpdater":true,"version":"2.0"}]]></TemplafySlideTemplateConfiguration>
</file>

<file path=customXml/item2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7750113834254135","enableDocumentContentUpdater":true,"version":"2.0"}]]></TemplafySlideTemplateConfiguration>
</file>

<file path=customXml/item24.xml><?xml version="1.0" encoding="utf-8"?>
<TemplafySlideTemplateConfiguration><![CDATA[{"slideVersion":1,"isValidatorEnabled":false,"isLocked":false,"elementsMetadata":[{"type":"shape","elementConfiguration":{"width":"{{UserProfile.Department.REFDepartmentLogo.WidthPNGPPT}}","height":"{{UserProfile.Department.REFDepartmentLogo.HeightPNGPPT}}","image":"{{UserProfile.Department.REFDepartmentLogo.ImagePNG}}","type":"image","disableUpdates":false}},{"type":"shape","elementConfiguration":{"binding":"{{UserProfile.Department.DepartmentName}} \n{{UserProfile.Department.DepartmentStreet}} {{UserProfile.Department.DepartmentStreetNumber}} \n{{UserProfile.Department.DepartmentPOBox}} {{UserProfile.Department.DepartmentCity}} \n{{UserProfile.Department.DepartmentCountry}} \n{{UserProfile.Department.DepartmentWebsite}}","type":"text","disableUpdates":false}}],"slideId":"637750113834283378","enableDocumentContentUpdater":true,"version":"2.0"}]]></TemplafySlideTemplateConfiguration>
</file>

<file path=customXml/item25.xml><?xml version="1.0" encoding="utf-8"?>
<Templafy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{"name":"Date","value":"I2+EOvB1BdB6S3fwc3LdWg=="},{"name":"Footer","value":"YoTCawKW8igoOyV5hDTycg=="},{"name":"FooterLogo","value":"jlS9RjbKeIepek9xBGmn2g=="}]}]]></TemplafyForm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binding":"{{Form.Footer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UserProfile.Department.DepartmentName}}","visibility":"{{IfElse(Form.FooterLogo, VisibilityType.Hidden,VisibilityType.Visible)}}","type":"text","disableUpdates":false}}],"slideId":"637750113834107890","enableDocumentContentUpdater":true,"version":"2.0"}]]></TemplafySlideTemplateConfiguration>
</file>

<file path=customXml/item28.xml><?xml version="1.0" encoding="utf-8"?>
<TemplafySlideTemplateConfiguration><![CDATA[{"slideVersion":1,"isValidatorEnabled":false,"isLocked":false,"elementsMetadata":[],"slideId":"637750113834125595","enableDocumentContentUpdater":true,"version":"2.0"}]]></TemplafySlideTemplateConfiguration>
</file>

<file path=customXml/item29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0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49425","enableDocumentContentUpdater":true,"version":"2.0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{"type":"shape","elementConfiguration":{"width":"{{UserProfile.Department.REFDepartmentLogo.WidthPNGPPT}}","height":"{{UserProfile.Department.REFDepartmentLogo.HeightPNGPPT}}","image":"{{UserProfile.Department.REFDepartmentLogo.ImagePNG}}","type":"image","disableUpdates":false}}],"slideId":"637750113834107608","enableDocumentContentUpdater":true,"version":"2.0"}]]></TemplafySlideTemplateConfiguration>
</file>

<file path=customXml/item33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195832","enableDocumentContentUpdater":true,"version":"2.0"}]]></TemplafySlideTemplateConfiguration>
</file>

<file path=customXml/item34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35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79331","enableDocumentContentUpdater":true,"version":"2.0"}]]></TemplafySlideTemplateConfiguration>
</file>

<file path=customXml/item3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2EED3AEDAB24AB48AF05A7A255DF4" ma:contentTypeVersion="21" ma:contentTypeDescription="Create a new document." ma:contentTypeScope="" ma:versionID="274d9017fadbcc8b67afbe4b22a55600">
  <xsd:schema xmlns:xsd="http://www.w3.org/2001/XMLSchema" xmlns:xs="http://www.w3.org/2001/XMLSchema" xmlns:p="http://schemas.microsoft.com/office/2006/metadata/properties" xmlns:ns2="07c8a24f-8b40-44ca-950f-ae5db2c4fa23" xmlns:ns3="71d337dc-809a-4269-a690-d6cd31b4acd0" targetNamespace="http://schemas.microsoft.com/office/2006/metadata/properties" ma:root="true" ma:fieldsID="0b58614a3de855f8a451fa93eb2e43b4" ns2:_="" ns3:_="">
    <xsd:import namespace="07c8a24f-8b40-44ca-950f-ae5db2c4fa23"/>
    <xsd:import namespace="71d337dc-809a-4269-a690-d6cd31b4ac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8a24f-8b40-44ca-950f-ae5db2c4f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a650111-7fb8-408c-8449-112adb6e2e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337dc-809a-4269-a690-d6cd31b4ac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f3f5698-4e7b-49a9-bf00-a8b38c5133ff}" ma:internalName="TaxCatchAll" ma:showField="CatchAllData" ma:web="71d337dc-809a-4269-a690-d6cd31b4ac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1,"isValidatorEnabled":false,"isLocked":false,"elementsMetadata":[],"slideId":"637750113834120761","enableDocumentContentUpdater":true,"version":"2.0"}]]></TemplafySlideTemplate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c8a24f-8b40-44ca-950f-ae5db2c4fa23">
      <Terms xmlns="http://schemas.microsoft.com/office/infopath/2007/PartnerControls"/>
    </lcf76f155ced4ddcb4097134ff3c332f>
    <TaxCatchAll xmlns="71d337dc-809a-4269-a690-d6cd31b4acd0" xsi:nil="true"/>
  </documentManagement>
</p:properties>
</file>

<file path=customXml/item40.xml><?xml version="1.0" encoding="utf-8"?>
<TemplafySlideTemplateConfiguration><![CDATA[{"slideVersion":1,"isValidatorEnabled":false,"isLocked":false,"elementsMetadata":[],"slideId":"637750113834253485","enableDocumentContentUpdater":true,"version":"2.0"}]]></TemplafySlideTemplateConfiguration>
</file>

<file path=customXml/item41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37210","enableDocumentContentUpdater":true,"version":"2.0"}]]></TemplafySlideTemplateConfiguration>
</file>

<file path=customXml/item42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slideVersion":1,"isValidatorEnabled":false,"isLocked":false,"elementsMetadata":[{"type":"shape","elementConfiguration":{"width":"{{UserProfile.Department.REFDepartmentLogo.WidthPNGPPT}}","height":"{{UserProfile.Department.REFDepartmentLogo.HeightPNGPPT}}","image":"{{UserProfile.Department.REFDepartmentLogo.ImagePNG}}","type":"image","disableUpdates":false}}],"slideId":"637750113834106457","enableDocumentContentUpdater":true,"version":"2.0"}]]></TemplafySlideTemplateConfiguration>
</file>

<file path=customXml/item4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6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156510","enableDocumentContentUpdater":true,"version":"2.0"}]]></TemplafySlideTemplateConfiguration>
</file>

<file path=customXml/item47.xml><?xml version="1.0" encoding="utf-8"?>
<TemplafySlideTemplateConfiguration><![CDATA[{"slideVersion":1,"isValidatorEnabled":false,"isLocked":false,"elementsMetadata":[],"slideId":"637750113834130535","enableDocumentContentUpdater":true,"version":"2.0"}]]></TemplafySlideTemplate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61908","enableDocumentContentUpdater":tru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135648","enableDocumentContentUpdater":true,"version":"2.0"}]]></TemplafySlideTemplateConfiguration>
</file>

<file path=customXml/item51.xml><?xml version="1.0" encoding="utf-8"?>
<TemplafySlideTemplateConfiguration><![CDATA[{"slideVersion":1,"isValidatorEnabled":false,"isLocked":false,"elementsMetadata":[],"slideId":"637750113834122525","enableDocumentContentUpdater":true,"version":"2.0"}]]></TemplafySlideTemplateConfiguration>
</file>

<file path=customXml/item52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53.xml><?xml version="1.0" encoding="utf-8"?>
<TemplafySlideTemplateConfiguration><![CDATA[{"slideVersion":1,"isValidatorEnabled":false,"isLocked":false,"elementsMetadata":[{"type":"shape","elementConfiguration":{"binding":"{{FormatDateTime(Form.Date,Translate(\"DateFormat\"),DocumentLanguage)}}","type":"text","disableUpdates":false}},{"type":"shape","elementConfiguration":{"width":"{{UserProfile.Department.REFDepartmentLogo.WidthPNGPPTFooter}}","height":"{{UserProfile.Department.REFDepartmentLogo.HeightPNGPPTFooter}}","image":"{{UserProfile.Department.REFDepartmentLogo.ImagePNG}}","visibility":"{{IfElse(Form.FooterLogo, VisibilityType.Visible,VisibilityType.Hidden)}}","type":"image","disableUpdates":false}},{"type":"shape","elementConfiguration":{"binding":"{{Form.Footer}}","type":"text","disableUpdates":false}},{"type":"shape","elementConfiguration":{"binding":"{{UserProfile.Department.DepartmentName}}","visibility":"{{IfElse(Form.FooterLogo, VisibilityType.Hidden,VisibilityType.Visible)}}","type":"text","disableUpdates":false}}],"slideId":"637750113834264450","enableDocumentContentUpdater":true,"version":"2.0"}]]></TemplafySlideTemplateConfiguration>
</file>

<file path=customXml/item54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9.xml><?xml version="1.0" encoding="utf-8"?>
<TemplafySlideFormConfiguration><![CDATA[{"formFields":[{"required":true,"shareValue":false,"type":"datePicker","name":"Date","label":"Datum"},{"required":false,"placeholder":"","lines":1,"shareValue":false,"type":"textBox","name":"Footer","label":"Fusszeile"},{"defaultValue":{"fixedValue":true},"shareValue":false,"type":"checkBox","name":"FooterLogo","label":"mit Logo in der Fusszeile"}],"formDataEntries":[]}]]></TemplafySlideFormConfiguration>
</file>

<file path=customXml/itemProps1.xml><?xml version="1.0" encoding="utf-8"?>
<ds:datastoreItem xmlns:ds="http://schemas.openxmlformats.org/officeDocument/2006/customXml" ds:itemID="{3DAEF0AC-8F99-434C-A5E8-5F51192FBC2E}">
  <ds:schemaRefs/>
</ds:datastoreItem>
</file>

<file path=customXml/itemProps10.xml><?xml version="1.0" encoding="utf-8"?>
<ds:datastoreItem xmlns:ds="http://schemas.openxmlformats.org/officeDocument/2006/customXml" ds:itemID="{A35AE265-4942-487E-9782-B0313E5BE5BA}">
  <ds:schemaRefs/>
</ds:datastoreItem>
</file>

<file path=customXml/itemProps11.xml><?xml version="1.0" encoding="utf-8"?>
<ds:datastoreItem xmlns:ds="http://schemas.openxmlformats.org/officeDocument/2006/customXml" ds:itemID="{D4F2BED0-C414-46BA-AF63-E57A81C2B9FC}">
  <ds:schemaRefs/>
</ds:datastoreItem>
</file>

<file path=customXml/itemProps12.xml><?xml version="1.0" encoding="utf-8"?>
<ds:datastoreItem xmlns:ds="http://schemas.openxmlformats.org/officeDocument/2006/customXml" ds:itemID="{FCB61E48-E0AD-4F83-9AA4-8AC901918564}">
  <ds:schemaRefs/>
</ds:datastoreItem>
</file>

<file path=customXml/itemProps13.xml><?xml version="1.0" encoding="utf-8"?>
<ds:datastoreItem xmlns:ds="http://schemas.openxmlformats.org/officeDocument/2006/customXml" ds:itemID="{708F14FE-66F6-4744-AD1D-7632167C0D90}">
  <ds:schemaRefs/>
</ds:datastoreItem>
</file>

<file path=customXml/itemProps14.xml><?xml version="1.0" encoding="utf-8"?>
<ds:datastoreItem xmlns:ds="http://schemas.openxmlformats.org/officeDocument/2006/customXml" ds:itemID="{DCC1EDEA-6109-42CD-9115-6BD85EF38642}">
  <ds:schemaRefs/>
</ds:datastoreItem>
</file>

<file path=customXml/itemProps15.xml><?xml version="1.0" encoding="utf-8"?>
<ds:datastoreItem xmlns:ds="http://schemas.openxmlformats.org/officeDocument/2006/customXml" ds:itemID="{DD23DDCC-ABAF-42D1-9CB2-07E72D883C32}">
  <ds:schemaRefs/>
</ds:datastoreItem>
</file>

<file path=customXml/itemProps16.xml><?xml version="1.0" encoding="utf-8"?>
<ds:datastoreItem xmlns:ds="http://schemas.openxmlformats.org/officeDocument/2006/customXml" ds:itemID="{F0F415B7-3B60-D646-8E61-195FAF28F2E9}">
  <ds:schemaRefs/>
</ds:datastoreItem>
</file>

<file path=customXml/itemProps17.xml><?xml version="1.0" encoding="utf-8"?>
<ds:datastoreItem xmlns:ds="http://schemas.openxmlformats.org/officeDocument/2006/customXml" ds:itemID="{DCBF58FE-EC78-4FA4-A4AD-8EA1AF6C427F}">
  <ds:schemaRefs/>
</ds:datastoreItem>
</file>

<file path=customXml/itemProps18.xml><?xml version="1.0" encoding="utf-8"?>
<ds:datastoreItem xmlns:ds="http://schemas.openxmlformats.org/officeDocument/2006/customXml" ds:itemID="{765EC35B-8AF2-40F0-BFE1-C19B71F66BB7}">
  <ds:schemaRefs/>
</ds:datastoreItem>
</file>

<file path=customXml/itemProps19.xml><?xml version="1.0" encoding="utf-8"?>
<ds:datastoreItem xmlns:ds="http://schemas.openxmlformats.org/officeDocument/2006/customXml" ds:itemID="{7D15E2AB-9AA3-4994-B62A-3E2F5C1A2EC4}">
  <ds:schemaRefs/>
</ds:datastoreItem>
</file>

<file path=customXml/itemProps2.xml><?xml version="1.0" encoding="utf-8"?>
<ds:datastoreItem xmlns:ds="http://schemas.openxmlformats.org/officeDocument/2006/customXml" ds:itemID="{357320CA-212D-4182-9447-766838BC3644}">
  <ds:schemaRefs/>
</ds:datastoreItem>
</file>

<file path=customXml/itemProps20.xml><?xml version="1.0" encoding="utf-8"?>
<ds:datastoreItem xmlns:ds="http://schemas.openxmlformats.org/officeDocument/2006/customXml" ds:itemID="{552033E5-1422-443A-ABA7-A9FA421D7629}">
  <ds:schemaRefs/>
</ds:datastoreItem>
</file>

<file path=customXml/itemProps21.xml><?xml version="1.0" encoding="utf-8"?>
<ds:datastoreItem xmlns:ds="http://schemas.openxmlformats.org/officeDocument/2006/customXml" ds:itemID="{600482A4-E9CD-4DA2-AD6D-ED3DAAC7A90E}">
  <ds:schemaRefs/>
</ds:datastoreItem>
</file>

<file path=customXml/itemProps22.xml><?xml version="1.0" encoding="utf-8"?>
<ds:datastoreItem xmlns:ds="http://schemas.openxmlformats.org/officeDocument/2006/customXml" ds:itemID="{4907208B-9EFE-4124-A198-13AD782B858C}">
  <ds:schemaRefs/>
</ds:datastoreItem>
</file>

<file path=customXml/itemProps23.xml><?xml version="1.0" encoding="utf-8"?>
<ds:datastoreItem xmlns:ds="http://schemas.openxmlformats.org/officeDocument/2006/customXml" ds:itemID="{664F7CED-B0DA-429D-9A7F-4CBF61D24C26}">
  <ds:schemaRefs/>
</ds:datastoreItem>
</file>

<file path=customXml/itemProps24.xml><?xml version="1.0" encoding="utf-8"?>
<ds:datastoreItem xmlns:ds="http://schemas.openxmlformats.org/officeDocument/2006/customXml" ds:itemID="{5CDA3866-4191-4ABE-B434-81C70850BD71}">
  <ds:schemaRefs/>
</ds:datastoreItem>
</file>

<file path=customXml/itemProps25.xml><?xml version="1.0" encoding="utf-8"?>
<ds:datastoreItem xmlns:ds="http://schemas.openxmlformats.org/officeDocument/2006/customXml" ds:itemID="{9BA6235D-7E1A-4B9C-ADE5-24E162A87D03}">
  <ds:schemaRefs/>
</ds:datastoreItem>
</file>

<file path=customXml/itemProps26.xml><?xml version="1.0" encoding="utf-8"?>
<ds:datastoreItem xmlns:ds="http://schemas.openxmlformats.org/officeDocument/2006/customXml" ds:itemID="{A1DE4887-2FA9-49BA-B8BF-E79FB8D56958}">
  <ds:schemaRefs/>
</ds:datastoreItem>
</file>

<file path=customXml/itemProps27.xml><?xml version="1.0" encoding="utf-8"?>
<ds:datastoreItem xmlns:ds="http://schemas.openxmlformats.org/officeDocument/2006/customXml" ds:itemID="{EF9A843C-DEE1-4221-96D6-063228FC0A5C}">
  <ds:schemaRefs/>
</ds:datastoreItem>
</file>

<file path=customXml/itemProps28.xml><?xml version="1.0" encoding="utf-8"?>
<ds:datastoreItem xmlns:ds="http://schemas.openxmlformats.org/officeDocument/2006/customXml" ds:itemID="{4CA08EE0-6BFF-42CE-9AEB-A2BB1FFE120F}">
  <ds:schemaRefs/>
</ds:datastoreItem>
</file>

<file path=customXml/itemProps29.xml><?xml version="1.0" encoding="utf-8"?>
<ds:datastoreItem xmlns:ds="http://schemas.openxmlformats.org/officeDocument/2006/customXml" ds:itemID="{55868A80-4CEC-40D9-B298-8CDA543EF6B4}">
  <ds:schemaRefs/>
</ds:datastoreItem>
</file>

<file path=customXml/itemProps3.xml><?xml version="1.0" encoding="utf-8"?>
<ds:datastoreItem xmlns:ds="http://schemas.openxmlformats.org/officeDocument/2006/customXml" ds:itemID="{9B272F4A-5C95-4892-AAD9-D7AEF7A26919}">
  <ds:schemaRefs/>
</ds:datastoreItem>
</file>

<file path=customXml/itemProps30.xml><?xml version="1.0" encoding="utf-8"?>
<ds:datastoreItem xmlns:ds="http://schemas.openxmlformats.org/officeDocument/2006/customXml" ds:itemID="{8AA700CF-41AC-4CCC-923C-17ED3F632772}">
  <ds:schemaRefs/>
</ds:datastoreItem>
</file>

<file path=customXml/itemProps31.xml><?xml version="1.0" encoding="utf-8"?>
<ds:datastoreItem xmlns:ds="http://schemas.openxmlformats.org/officeDocument/2006/customXml" ds:itemID="{AB24DB1C-E169-480A-9390-B8AAE56F6957}">
  <ds:schemaRefs/>
</ds:datastoreItem>
</file>

<file path=customXml/itemProps32.xml><?xml version="1.0" encoding="utf-8"?>
<ds:datastoreItem xmlns:ds="http://schemas.openxmlformats.org/officeDocument/2006/customXml" ds:itemID="{46D5571C-37EA-4B1A-965C-D1FF428CABBA}">
  <ds:schemaRefs/>
</ds:datastoreItem>
</file>

<file path=customXml/itemProps33.xml><?xml version="1.0" encoding="utf-8"?>
<ds:datastoreItem xmlns:ds="http://schemas.openxmlformats.org/officeDocument/2006/customXml" ds:itemID="{C9933F99-DED2-42B9-8123-10C71C06D0F5}">
  <ds:schemaRefs/>
</ds:datastoreItem>
</file>

<file path=customXml/itemProps34.xml><?xml version="1.0" encoding="utf-8"?>
<ds:datastoreItem xmlns:ds="http://schemas.openxmlformats.org/officeDocument/2006/customXml" ds:itemID="{1EEB1A81-9962-42B8-BE89-F24FBB4418EA}">
  <ds:schemaRefs/>
</ds:datastoreItem>
</file>

<file path=customXml/itemProps35.xml><?xml version="1.0" encoding="utf-8"?>
<ds:datastoreItem xmlns:ds="http://schemas.openxmlformats.org/officeDocument/2006/customXml" ds:itemID="{66FA18C0-85E2-48F7-961D-7BE01285C862}">
  <ds:schemaRefs/>
</ds:datastoreItem>
</file>

<file path=customXml/itemProps36.xml><?xml version="1.0" encoding="utf-8"?>
<ds:datastoreItem xmlns:ds="http://schemas.openxmlformats.org/officeDocument/2006/customXml" ds:itemID="{329B48A9-5067-463C-80F4-7C90FDDEC2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8a24f-8b40-44ca-950f-ae5db2c4fa23"/>
    <ds:schemaRef ds:uri="71d337dc-809a-4269-a690-d6cd31b4a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7.xml><?xml version="1.0" encoding="utf-8"?>
<ds:datastoreItem xmlns:ds="http://schemas.openxmlformats.org/officeDocument/2006/customXml" ds:itemID="{DE9A5BE9-B208-45C2-93C1-997B1E18C5E8}">
  <ds:schemaRefs/>
</ds:datastoreItem>
</file>

<file path=customXml/itemProps38.xml><?xml version="1.0" encoding="utf-8"?>
<ds:datastoreItem xmlns:ds="http://schemas.openxmlformats.org/officeDocument/2006/customXml" ds:itemID="{187CDBC8-4301-CA40-9C1E-C2AAF09F8BBD}">
  <ds:schemaRefs/>
</ds:datastoreItem>
</file>

<file path=customXml/itemProps39.xml><?xml version="1.0" encoding="utf-8"?>
<ds:datastoreItem xmlns:ds="http://schemas.openxmlformats.org/officeDocument/2006/customXml" ds:itemID="{10DF96B0-5AB8-4312-B635-364A70A3CD64}">
  <ds:schemaRefs/>
</ds:datastoreItem>
</file>

<file path=customXml/itemProps4.xml><?xml version="1.0" encoding="utf-8"?>
<ds:datastoreItem xmlns:ds="http://schemas.openxmlformats.org/officeDocument/2006/customXml" ds:itemID="{6567BD5C-CC0C-4648-BED2-6CE28F06E5A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71d337dc-809a-4269-a690-d6cd31b4acd0"/>
    <ds:schemaRef ds:uri="http://www.w3.org/XML/1998/namespace"/>
    <ds:schemaRef ds:uri="http://schemas.microsoft.com/office/2006/documentManagement/types"/>
    <ds:schemaRef ds:uri="07c8a24f-8b40-44ca-950f-ae5db2c4fa23"/>
    <ds:schemaRef ds:uri="http://schemas.microsoft.com/office/infopath/2007/PartnerControls"/>
    <ds:schemaRef ds:uri="http://schemas.openxmlformats.org/package/2006/metadata/core-properties"/>
  </ds:schemaRefs>
</ds:datastoreItem>
</file>

<file path=customXml/itemProps40.xml><?xml version="1.0" encoding="utf-8"?>
<ds:datastoreItem xmlns:ds="http://schemas.openxmlformats.org/officeDocument/2006/customXml" ds:itemID="{7F01121C-13E9-483A-B7E6-46DD03B75200}">
  <ds:schemaRefs/>
</ds:datastoreItem>
</file>

<file path=customXml/itemProps41.xml><?xml version="1.0" encoding="utf-8"?>
<ds:datastoreItem xmlns:ds="http://schemas.openxmlformats.org/officeDocument/2006/customXml" ds:itemID="{0AF5DDBE-5E75-48FC-BA21-32ACE2374F30}">
  <ds:schemaRefs/>
</ds:datastoreItem>
</file>

<file path=customXml/itemProps42.xml><?xml version="1.0" encoding="utf-8"?>
<ds:datastoreItem xmlns:ds="http://schemas.openxmlformats.org/officeDocument/2006/customXml" ds:itemID="{A435609F-4C76-4415-A5FC-BB21AE5C4FD2}">
  <ds:schemaRefs/>
</ds:datastoreItem>
</file>

<file path=customXml/itemProps43.xml><?xml version="1.0" encoding="utf-8"?>
<ds:datastoreItem xmlns:ds="http://schemas.openxmlformats.org/officeDocument/2006/customXml" ds:itemID="{B77E3FB8-6B77-4C09-82A2-9AF5ACD3601A}">
  <ds:schemaRefs/>
</ds:datastoreItem>
</file>

<file path=customXml/itemProps44.xml><?xml version="1.0" encoding="utf-8"?>
<ds:datastoreItem xmlns:ds="http://schemas.openxmlformats.org/officeDocument/2006/customXml" ds:itemID="{45B06F8E-AA4D-4F38-9B8B-099300ECC694}">
  <ds:schemaRefs/>
</ds:datastoreItem>
</file>

<file path=customXml/itemProps45.xml><?xml version="1.0" encoding="utf-8"?>
<ds:datastoreItem xmlns:ds="http://schemas.openxmlformats.org/officeDocument/2006/customXml" ds:itemID="{ED2A37DE-9640-4BAD-87EB-02349D3561C8}">
  <ds:schemaRefs>
    <ds:schemaRef ds:uri="http://schemas.microsoft.com/sharepoint/v3/contenttype/forms"/>
  </ds:schemaRefs>
</ds:datastoreItem>
</file>

<file path=customXml/itemProps46.xml><?xml version="1.0" encoding="utf-8"?>
<ds:datastoreItem xmlns:ds="http://schemas.openxmlformats.org/officeDocument/2006/customXml" ds:itemID="{90BBE109-2328-4050-BC2C-A7208F976826}">
  <ds:schemaRefs/>
</ds:datastoreItem>
</file>

<file path=customXml/itemProps47.xml><?xml version="1.0" encoding="utf-8"?>
<ds:datastoreItem xmlns:ds="http://schemas.openxmlformats.org/officeDocument/2006/customXml" ds:itemID="{BA2D1F52-F0AD-4181-AA76-1D6F58ED2D3E}">
  <ds:schemaRefs/>
</ds:datastoreItem>
</file>

<file path=customXml/itemProps48.xml><?xml version="1.0" encoding="utf-8"?>
<ds:datastoreItem xmlns:ds="http://schemas.openxmlformats.org/officeDocument/2006/customXml" ds:itemID="{10CA47D5-62BF-412C-82C9-AD9C9628E81D}">
  <ds:schemaRefs/>
</ds:datastoreItem>
</file>

<file path=customXml/itemProps49.xml><?xml version="1.0" encoding="utf-8"?>
<ds:datastoreItem xmlns:ds="http://schemas.openxmlformats.org/officeDocument/2006/customXml" ds:itemID="{5F64DE57-8A63-47CA-A8AA-FC8E23CF697A}">
  <ds:schemaRefs/>
</ds:datastoreItem>
</file>

<file path=customXml/itemProps5.xml><?xml version="1.0" encoding="utf-8"?>
<ds:datastoreItem xmlns:ds="http://schemas.openxmlformats.org/officeDocument/2006/customXml" ds:itemID="{DC466C4A-550D-4144-830C-62BC000CB329}">
  <ds:schemaRefs/>
</ds:datastoreItem>
</file>

<file path=customXml/itemProps50.xml><?xml version="1.0" encoding="utf-8"?>
<ds:datastoreItem xmlns:ds="http://schemas.openxmlformats.org/officeDocument/2006/customXml" ds:itemID="{7DDF22D5-378F-4B43-9E2C-6011B6850318}">
  <ds:schemaRefs/>
</ds:datastoreItem>
</file>

<file path=customXml/itemProps51.xml><?xml version="1.0" encoding="utf-8"?>
<ds:datastoreItem xmlns:ds="http://schemas.openxmlformats.org/officeDocument/2006/customXml" ds:itemID="{BE973802-FCC6-412D-B906-CC95D3BA7379}">
  <ds:schemaRefs/>
</ds:datastoreItem>
</file>

<file path=customXml/itemProps52.xml><?xml version="1.0" encoding="utf-8"?>
<ds:datastoreItem xmlns:ds="http://schemas.openxmlformats.org/officeDocument/2006/customXml" ds:itemID="{2754228B-0BD8-45C5-B5EB-94306059B5EC}">
  <ds:schemaRefs/>
</ds:datastoreItem>
</file>

<file path=customXml/itemProps53.xml><?xml version="1.0" encoding="utf-8"?>
<ds:datastoreItem xmlns:ds="http://schemas.openxmlformats.org/officeDocument/2006/customXml" ds:itemID="{0D0AC32F-64CA-4FED-863B-4E0877612F21}">
  <ds:schemaRefs/>
</ds:datastoreItem>
</file>

<file path=customXml/itemProps54.xml><?xml version="1.0" encoding="utf-8"?>
<ds:datastoreItem xmlns:ds="http://schemas.openxmlformats.org/officeDocument/2006/customXml" ds:itemID="{FFAB5E35-3CC7-4E36-92C6-6DCD3F34D8CF}">
  <ds:schemaRefs/>
</ds:datastoreItem>
</file>

<file path=customXml/itemProps55.xml><?xml version="1.0" encoding="utf-8"?>
<ds:datastoreItem xmlns:ds="http://schemas.openxmlformats.org/officeDocument/2006/customXml" ds:itemID="{57D5D086-3D49-4363-99E9-93FB10F7001F}">
  <ds:schemaRefs/>
</ds:datastoreItem>
</file>

<file path=customXml/itemProps6.xml><?xml version="1.0" encoding="utf-8"?>
<ds:datastoreItem xmlns:ds="http://schemas.openxmlformats.org/officeDocument/2006/customXml" ds:itemID="{84926F0E-4CF9-4868-9C6A-F4B02CC81AC4}">
  <ds:schemaRefs/>
</ds:datastoreItem>
</file>

<file path=customXml/itemProps7.xml><?xml version="1.0" encoding="utf-8"?>
<ds:datastoreItem xmlns:ds="http://schemas.openxmlformats.org/officeDocument/2006/customXml" ds:itemID="{17B6E611-A877-40D8-9669-147A1865FF06}">
  <ds:schemaRefs/>
</ds:datastoreItem>
</file>

<file path=customXml/itemProps8.xml><?xml version="1.0" encoding="utf-8"?>
<ds:datastoreItem xmlns:ds="http://schemas.openxmlformats.org/officeDocument/2006/customXml" ds:itemID="{22F15940-6A24-4FEF-A717-C5EC22A291A1}">
  <ds:schemaRefs/>
</ds:datastoreItem>
</file>

<file path=customXml/itemProps9.xml><?xml version="1.0" encoding="utf-8"?>
<ds:datastoreItem xmlns:ds="http://schemas.openxmlformats.org/officeDocument/2006/customXml" ds:itemID="{B0437DFC-C606-441B-B8FC-7769CEA71C3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uni_stgallen_master_01</Template>
  <TotalTime>0</TotalTime>
  <Words>821</Words>
  <Application>Microsoft Office PowerPoint</Application>
  <PresentationFormat>Bildschirmpräsentation (16:9)</PresentationFormat>
  <Paragraphs>138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Alt One MT Light</vt:lpstr>
      <vt:lpstr>Gill Sans Nova</vt:lpstr>
      <vt:lpstr>Gill Sans Nova Light</vt:lpstr>
      <vt:lpstr>UNISG PPT</vt:lpstr>
      <vt:lpstr>Lorem ipsum dolor sit  amet, consetetur</vt:lpstr>
      <vt:lpstr>Lorem ipsum dolor sit  amet, consetetur</vt:lpstr>
      <vt:lpstr>Lorem ipsum dolor sit  amet, consetetur</vt:lpstr>
      <vt:lpstr>Lorem ipsum dolor sit  amet, consetetur</vt:lpstr>
      <vt:lpstr>Agenda</vt:lpstr>
      <vt:lpstr>Ebenen für Aufzählungsformatierungen</vt:lpstr>
      <vt:lpstr>Lorem ipsum dolor sit amet</vt:lpstr>
      <vt:lpstr> Kapiteltrenner für das  Kapitel 1</vt:lpstr>
      <vt:lpstr>PowerPoint-Präsentation</vt:lpstr>
      <vt:lpstr>PowerPoint-Präsentation</vt:lpstr>
      <vt:lpstr>Titel Lorem ipsum dolor sit amet, consetetur sadipscing elitr</vt:lpstr>
      <vt:lpstr>Titel Lorem ipsum dolor sit amet, consetetur sadipscing elitr</vt:lpstr>
      <vt:lpstr>Titel</vt:lpstr>
      <vt:lpstr>Titel</vt:lpstr>
      <vt:lpstr>PowerPoint-Präsentation</vt:lpstr>
      <vt:lpstr>Titel</vt:lpstr>
      <vt:lpstr>PowerPoint-Präsentation</vt:lpstr>
      <vt:lpstr>Kapiteltrenner für Kapitel 2</vt:lpstr>
      <vt:lpstr>Tabellentitle Lorem Ipsum</vt:lpstr>
      <vt:lpstr>PowerPoint-Präsentation</vt:lpstr>
      <vt:lpstr>PowerPoint-Präsentation</vt:lpstr>
      <vt:lpstr>Fragen? Feedback? Anregungen?</vt:lpstr>
      <vt:lpstr>Icons</vt:lpstr>
      <vt:lpstr>Funktionsfarben/Icons</vt:lpstr>
      <vt:lpstr>Vielen Dank.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University of St.Gallen</dc:title>
  <dc:creator>Stefano Alghisi</dc:creator>
  <cp:lastModifiedBy>Alghisi, Stefano</cp:lastModifiedBy>
  <cp:revision>2</cp:revision>
  <dcterms:created xsi:type="dcterms:W3CDTF">2025-04-30T08:37:03Z</dcterms:created>
  <dcterms:modified xsi:type="dcterms:W3CDTF">2025-04-30T08:38:23Z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0x01010034C2EED3AEDAB24AB48AF05A7A255DF4</vt:lpwstr>
  </property>
  <property fmtid="{D5CDD505-2E9C-101B-9397-08002B2CF9AE}" pid="3" name="MediaServiceImageTags">
    <vt:lpwstr/>
  </property>
  <property fmtid="{D5CDD505-2E9C-101B-9397-08002B2CF9AE}" pid="4" name="TemplafyTimeStamp">
    <vt:lpwstr>2024-03-11T15:36:41</vt:lpwstr>
  </property>
  <property fmtid="{D5CDD505-2E9C-101B-9397-08002B2CF9AE}" pid="5" name="TemplafyTenantId">
    <vt:lpwstr>unisg</vt:lpwstr>
  </property>
  <property fmtid="{D5CDD505-2E9C-101B-9397-08002B2CF9AE}" pid="6" name="TemplafyTemplateId">
    <vt:lpwstr>637700762909751978</vt:lpwstr>
  </property>
  <property fmtid="{D5CDD505-2E9C-101B-9397-08002B2CF9AE}" pid="7" name="TemplafyUserProfileId">
    <vt:lpwstr>637721359041038957</vt:lpwstr>
  </property>
  <property fmtid="{D5CDD505-2E9C-101B-9397-08002B2CF9AE}" pid="8" name="TemplafyLanguageCode">
    <vt:lpwstr>de-CH</vt:lpwstr>
  </property>
  <property fmtid="{D5CDD505-2E9C-101B-9397-08002B2CF9AE}" pid="9" name="TemplafyFromBlank">
    <vt:bool>false</vt:bool>
  </property>
</Properties>
</file>