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2"/>
  </p:sldMasterIdLst>
  <p:notesMasterIdLst>
    <p:notesMasterId r:id="rId76"/>
  </p:notesMasterIdLst>
  <p:handoutMasterIdLst>
    <p:handoutMasterId r:id="rId77"/>
  </p:handoutMasterIdLst>
  <p:sldIdLst>
    <p:sldId id="289" r:id="rId53"/>
    <p:sldId id="292" r:id="rId54"/>
    <p:sldId id="263" r:id="rId55"/>
    <p:sldId id="278" r:id="rId56"/>
    <p:sldId id="261" r:id="rId57"/>
    <p:sldId id="265" r:id="rId58"/>
    <p:sldId id="266" r:id="rId59"/>
    <p:sldId id="268" r:id="rId60"/>
    <p:sldId id="257" r:id="rId61"/>
    <p:sldId id="258" r:id="rId62"/>
    <p:sldId id="259" r:id="rId63"/>
    <p:sldId id="272" r:id="rId64"/>
    <p:sldId id="273" r:id="rId65"/>
    <p:sldId id="274" r:id="rId66"/>
    <p:sldId id="270" r:id="rId67"/>
    <p:sldId id="279" r:id="rId68"/>
    <p:sldId id="282" r:id="rId69"/>
    <p:sldId id="280" r:id="rId70"/>
    <p:sldId id="281" r:id="rId71"/>
    <p:sldId id="275" r:id="rId72"/>
    <p:sldId id="284" r:id="rId73"/>
    <p:sldId id="285" r:id="rId74"/>
    <p:sldId id="271" r:id="rId7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C3D"/>
    <a:srgbClr val="F46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156" y="384"/>
      </p:cViewPr>
      <p:guideLst>
        <p:guide orient="horz" pos="164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74" Type="http://schemas.openxmlformats.org/officeDocument/2006/relationships/slide" Target="slides/slide22.xml"/><Relationship Id="rId79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9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77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20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slide" Target="slides/slide18.xml"/><Relationship Id="rId75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1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slide" Target="slides/slide2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" Target="slides/slide3.xml"/><Relationship Id="rId76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1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6-4B08-A6B1-345D956579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6-4B08-A6B1-345D956579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6-4B08-A6B1-345D95657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537632"/>
        <c:axId val="2079535136"/>
      </c:barChart>
      <c:catAx>
        <c:axId val="20795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9535136"/>
        <c:crosses val="autoZero"/>
        <c:auto val="1"/>
        <c:lblAlgn val="ctr"/>
        <c:lblOffset val="100"/>
        <c:noMultiLvlLbl val="0"/>
      </c:catAx>
      <c:valAx>
        <c:axId val="20795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95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1C-4850-9925-6A79E40D62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1C-4850-9925-6A79E40D62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1C-4850-9925-6A79E40D62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1C-4850-9925-6A79E40D625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1-4EB6-8F6C-0088C9260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F3-4F59-9A30-8F483F9163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F3-4F59-9A30-8F483F9163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F3-4F59-9A30-8F483F916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775696"/>
        <c:axId val="2025774864"/>
      </c:lineChart>
      <c:catAx>
        <c:axId val="202577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5774864"/>
        <c:crosses val="autoZero"/>
        <c:auto val="1"/>
        <c:lblAlgn val="ctr"/>
        <c:lblOffset val="100"/>
        <c:noMultiLvlLbl val="0"/>
      </c:catAx>
      <c:valAx>
        <c:axId val="202577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577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5CE27-0FC1-4345-A9D1-813E9F3C9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FF02-ADA2-494F-92F2-18E0CD47E8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4C96F-5C6D-48ED-8D42-B768302B23AD}" type="datetimeFigureOut">
              <a:rPr lang="de-CH" smtClean="0"/>
              <a:t>01.02.2023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7311C-885A-4219-9687-E8E9C81D34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55352-F100-4DC1-827B-1EFA0F247A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6BEFE-BF9F-47C0-9B2B-37E6860B00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543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3A44-FA09-4C0A-99A6-1BA009890161}" type="datetimeFigureOut">
              <a:rPr lang="de-CH" smtClean="0"/>
              <a:t>01.02.2023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E3F1-1C0D-4780-BCDC-4F7033F6C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721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9F7E1813-5682-4AAE-8DC8-5A613DE12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r="7910" b="19850"/>
          <a:stretch/>
        </p:blipFill>
        <p:spPr>
          <a:xfrm>
            <a:off x="0" y="0"/>
            <a:ext cx="9136420" cy="51435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D7A234-EBF8-4A9A-ACFF-4329BD747ADC}"/>
              </a:ext>
            </a:extLst>
          </p:cNvPr>
          <p:cNvSpPr>
            <a:spLocks noChangeAspect="1"/>
          </p:cNvSpPr>
          <p:nvPr userDrawn="1"/>
        </p:nvSpPr>
        <p:spPr>
          <a:xfrm>
            <a:off x="4575791" y="3166310"/>
            <a:ext cx="4568210" cy="5009983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6FC2A-29C4-4742-B32D-604659C0CB22}"/>
              </a:ext>
            </a:extLst>
          </p:cNvPr>
          <p:cNvSpPr txBox="1"/>
          <p:nvPr userDrawn="1"/>
        </p:nvSpPr>
        <p:spPr>
          <a:xfrm>
            <a:off x="6789318" y="4613375"/>
            <a:ext cx="19959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dirty="0">
                <a:solidFill>
                  <a:schemeClr val="bg2"/>
                </a:solidFill>
              </a:rPr>
              <a:t>From </a:t>
            </a:r>
            <a:r>
              <a:rPr lang="de-CH" sz="1000" dirty="0" err="1">
                <a:solidFill>
                  <a:schemeClr val="bg2"/>
                </a:solidFill>
              </a:rPr>
              <a:t>insight</a:t>
            </a:r>
            <a:r>
              <a:rPr lang="de-CH" sz="1000" dirty="0">
                <a:solidFill>
                  <a:schemeClr val="bg2"/>
                </a:solidFill>
              </a:rPr>
              <a:t> </a:t>
            </a:r>
            <a:r>
              <a:rPr lang="de-CH" sz="1000" dirty="0" err="1">
                <a:solidFill>
                  <a:schemeClr val="bg2"/>
                </a:solidFill>
              </a:rPr>
              <a:t>to</a:t>
            </a:r>
            <a:r>
              <a:rPr lang="de-CH" sz="1000" dirty="0">
                <a:solidFill>
                  <a:schemeClr val="bg2"/>
                </a:solidFill>
              </a:rPr>
              <a:t> </a:t>
            </a:r>
            <a:r>
              <a:rPr lang="de-CH" sz="1000" dirty="0" err="1">
                <a:solidFill>
                  <a:schemeClr val="bg2"/>
                </a:solidFill>
              </a:rPr>
              <a:t>impact</a:t>
            </a:r>
            <a:r>
              <a:rPr lang="de-CH" sz="10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35083748" name="Rectangle 2" descr="{&quot;templafy&quot;:{&quot;id&quot;:&quot;55ab7c4e-68bb-4ce9-a9f6-08ff4d87c6a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3" y="313025"/>
            <a:ext cx="2088000" cy="633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91F29F-BED8-4555-9938-829D3AC3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5" y="1098178"/>
            <a:ext cx="7958210" cy="1792800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654089-CB0E-4321-8557-8E0B4ACD8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027" y="3123868"/>
            <a:ext cx="3650486" cy="135605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6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4469C7-7D0E-49E1-8F7D-6E7D287176ED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952E-FCB6-493B-899A-78F0FFC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794AC-1E69-4E4D-9E6D-26F3482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547A73-96B4-4B49-A320-28015EA72F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774" y="1276350"/>
            <a:ext cx="4213225" cy="3203576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F6FA5C-D25E-4346-815E-CF6B33F724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1276350"/>
            <a:ext cx="4213225" cy="3203575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2" name="Rectangle 11" descr="{&quot;templafy&quot;:{&quot;id&quot;:&quot;d6aecb62-15f4-45a1-94bf-5cb86275e7c9&quot;}}">
            <a:extLst>
              <a:ext uri="{FF2B5EF4-FFF2-40B4-BE49-F238E27FC236}">
                <a16:creationId xmlns:a16="http://schemas.microsoft.com/office/drawing/2014/main" id="{A6CE9D3B-0E1D-4168-8639-F0D1F5FF77B1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1580957328" name="Rectangle 13" descr="{&quot;templafy&quot;:{&quot;id&quot;:&quot;342b1036-1a0d-4fb6-b127-3e47663dbaf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3" name="Rectangle 12" descr="{&quot;templafy&quot;:{&quot;id&quot;:&quot;5eb95918-14ce-43ef-a532-cb447904348e&quot;}}">
            <a:extLst>
              <a:ext uri="{FF2B5EF4-FFF2-40B4-BE49-F238E27FC236}">
                <a16:creationId xmlns:a16="http://schemas.microsoft.com/office/drawing/2014/main" id="{D1217118-5A25-4DE0-99F7-B3460244BBBE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5" name="Rectangle 14" descr="{&quot;templafy&quot;:{&quot;id&quot;:&quot;81a2a3a7-e4b0-4ef3-afe0-7211dd76d7d3&quot;}}" hidden="1">
            <a:extLst>
              <a:ext uri="{FF2B5EF4-FFF2-40B4-BE49-F238E27FC236}">
                <a16:creationId xmlns:a16="http://schemas.microsoft.com/office/drawing/2014/main" id="{544AC9A2-9666-4133-BC67-BE44B6459332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347967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EC9FF2-0829-44EA-809D-F5C42173624F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794AC-1E69-4E4D-9E6D-26F3482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547A73-96B4-4B49-A320-28015EA72F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999" cy="3887599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F6FA5C-D25E-4346-815E-CF6B33F724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3887599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FAD45-6EEE-4522-8CA6-5189DCDD48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775" y="3989388"/>
            <a:ext cx="4122738" cy="490537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47F9A9E-BA08-4C8F-96E1-0E7C7D71B3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2487" y="3989387"/>
            <a:ext cx="4122738" cy="490537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3" name="Rectangle 12" descr="{&quot;templafy&quot;:{&quot;id&quot;:&quot;131bb45b-08a0-40b8-b36b-c195abbcb702&quot;}}">
            <a:extLst>
              <a:ext uri="{FF2B5EF4-FFF2-40B4-BE49-F238E27FC236}">
                <a16:creationId xmlns:a16="http://schemas.microsoft.com/office/drawing/2014/main" id="{9387BB4B-AFF2-4440-B25E-89CDD9B79F0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1634820069" name="Rectangle 14" descr="{&quot;templafy&quot;:{&quot;id&quot;:&quot;c8979c9d-e319-4d07-9fd8-5df072f51d3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4" name="Rectangle 13" descr="{&quot;templafy&quot;:{&quot;id&quot;:&quot;effd0990-19ca-47d5-bbf2-2d0bbe9d9bac&quot;}}">
            <a:extLst>
              <a:ext uri="{FF2B5EF4-FFF2-40B4-BE49-F238E27FC236}">
                <a16:creationId xmlns:a16="http://schemas.microsoft.com/office/drawing/2014/main" id="{EF755AF0-F63E-4747-9211-327C44DA029F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6" name="Rectangle 15" descr="{&quot;templafy&quot;:{&quot;id&quot;:&quot;6b99d998-0916-4007-965d-d9877656ac9c&quot;}}" hidden="1">
            <a:extLst>
              <a:ext uri="{FF2B5EF4-FFF2-40B4-BE49-F238E27FC236}">
                <a16:creationId xmlns:a16="http://schemas.microsoft.com/office/drawing/2014/main" id="{97ACC166-7757-4B59-A180-1D797D03E7B1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208120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8E670C-89F1-48DF-ADBA-904A263650AF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FF4CC-30A2-4B7B-BA9D-1A66D476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9D30-BB72-44AA-B142-468FFB51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Rectangle 8" descr="{&quot;templafy&quot;:{&quot;id&quot;:&quot;a8723307-96f0-401a-92ad-c42a4e48c126&quot;}}">
            <a:extLst>
              <a:ext uri="{FF2B5EF4-FFF2-40B4-BE49-F238E27FC236}">
                <a16:creationId xmlns:a16="http://schemas.microsoft.com/office/drawing/2014/main" id="{137F4E36-F083-4FA0-9705-29ABDA1A5220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526992639" name="Rectangle 9" descr="{&quot;templafy&quot;:{&quot;id&quot;:&quot;e649c466-567e-42c6-a1ec-173523f2607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1" name="Rectangle 10" descr="{&quot;templafy&quot;:{&quot;id&quot;:&quot;534b012d-c8c6-448a-9158-7e74a940746a&quot;}}">
            <a:extLst>
              <a:ext uri="{FF2B5EF4-FFF2-40B4-BE49-F238E27FC236}">
                <a16:creationId xmlns:a16="http://schemas.microsoft.com/office/drawing/2014/main" id="{3ED3541B-0C4B-4AD3-A0FB-BB276047ADCE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2" name="Rectangle 11" descr="{&quot;templafy&quot;:{&quot;id&quot;:&quot;b8c5364b-2551-44cc-980c-1b32d3a05d55&quot;}}" hidden="1">
            <a:extLst>
              <a:ext uri="{FF2B5EF4-FFF2-40B4-BE49-F238E27FC236}">
                <a16:creationId xmlns:a16="http://schemas.microsoft.com/office/drawing/2014/main" id="{87F7EA06-4518-4086-9E1C-ACD1F4782ADD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385140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11C186-C392-4982-A2C0-7824EE98F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933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schwarze Sch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F94A4-74DF-4FC6-AF8D-8F883B56E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 anchor="b">
            <a:normAutofit/>
          </a:bodyPr>
          <a:lstStyle>
            <a:lvl1pPr marL="0">
              <a:lnSpc>
                <a:spcPct val="110000"/>
              </a:lnSpc>
              <a:buFontTx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2pPr>
            <a:lvl3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3pPr>
            <a:lvl4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4pPr>
            <a:lvl5pPr marL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D12DF-4F43-44AF-B5F9-5E632D8CD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12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weisse Sch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F94A4-74DF-4FC6-AF8D-8F883B56E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 anchor="b">
            <a:normAutofit/>
          </a:bodyPr>
          <a:lstStyle>
            <a:lvl1pPr marL="0">
              <a:lnSpc>
                <a:spcPct val="110000"/>
              </a:lnSpc>
              <a:buFontTx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2pPr>
            <a:lvl3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3pPr>
            <a:lvl4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4pPr>
            <a:lvl5pPr marL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D12DF-4F43-44AF-B5F9-5E632D8CD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51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1F60-1436-43F1-AAD9-4C241529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35013"/>
            <a:ext cx="5148000" cy="372867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7900">
                <a:solidFill>
                  <a:schemeClr val="bg2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0949B5-E4F8-48A4-9D3A-2312F9CD4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5225" y="735013"/>
            <a:ext cx="2160000" cy="21600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5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1F60-1436-43F1-AAD9-4C241529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735013"/>
            <a:ext cx="5148000" cy="372867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79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0949B5-E4F8-48A4-9D3A-2312F9CD4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5225" y="735013"/>
            <a:ext cx="2160000" cy="21600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249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02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81B0-6792-4738-ACB8-05073073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044000"/>
            <a:ext cx="7957225" cy="685801"/>
          </a:xfrm>
        </p:spPr>
        <p:txBody>
          <a:bodyPr/>
          <a:lstStyle>
            <a:lvl1pPr>
              <a:lnSpc>
                <a:spcPts val="5200"/>
              </a:lnSpc>
              <a:defRPr sz="5000"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7D0F6F-53A1-4152-9807-5EC1BBC88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24BC02-7B0E-4C56-B49A-5A28F9E62B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000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F580D6-76FA-48E5-A6F9-C7D7F9ECA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6816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CE2E2F-1BA4-4018-8B3C-5192B4A35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6816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80CD93-461B-4895-AFE1-B11CB717C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5933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670DE1A-52CE-4331-B7C3-9D35588A29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45933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pic>
        <p:nvPicPr>
          <p:cNvPr id="366134213" name="Rectangle 10" descr="{&quot;templafy&quot;:{&quot;id&quot;:&quot;4de5acf2-a7b1-4a8e-bd64-2d0fea62b9f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6" y="4048055"/>
            <a:ext cx="2088000" cy="633600"/>
          </a:xfrm>
          <a:prstGeom prst="rect">
            <a:avLst/>
          </a:prstGeom>
        </p:spPr>
      </p:pic>
      <p:sp>
        <p:nvSpPr>
          <p:cNvPr id="3" name="Rectangle 2" descr="{&quot;templafy&quot;:{&quot;id&quot;:&quot;29e34f16-4205-4af8-912c-04c4a8206343&quot;}}">
            <a:extLst>
              <a:ext uri="{FF2B5EF4-FFF2-40B4-BE49-F238E27FC236}">
                <a16:creationId xmlns:a16="http://schemas.microsoft.com/office/drawing/2014/main" id="{36F02173-B0F5-4193-B6FF-8607454762B4}"/>
              </a:ext>
            </a:extLst>
          </p:cNvPr>
          <p:cNvSpPr/>
          <p:nvPr userDrawn="1"/>
        </p:nvSpPr>
        <p:spPr>
          <a:xfrm>
            <a:off x="4945930" y="3515014"/>
            <a:ext cx="2038450" cy="99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>
              <a:lnSpc>
                <a:spcPts val="1200"/>
              </a:lnSpc>
            </a:pPr>
            <a:r>
              <a:rPr lang="de-CH" sz="1000" dirty="0">
                <a:solidFill>
                  <a:schemeClr val="tx1"/>
                </a:solidFill>
              </a:rPr>
              <a:t>Universität St.Gallen (HSG)
HSG Alumni 
Dufourstrasse 50 
9000 St.Gallen 
hsgalumni.ch</a:t>
            </a:r>
          </a:p>
        </p:txBody>
      </p:sp>
    </p:spTree>
    <p:extLst>
      <p:ext uri="{BB962C8B-B14F-4D97-AF65-F5344CB8AC3E}">
        <p14:creationId xmlns:p14="http://schemas.microsoft.com/office/powerpoint/2010/main" val="51870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9B6FC2A-29C4-4742-B32D-604659C0CB22}"/>
              </a:ext>
            </a:extLst>
          </p:cNvPr>
          <p:cNvSpPr txBox="1"/>
          <p:nvPr userDrawn="1"/>
        </p:nvSpPr>
        <p:spPr>
          <a:xfrm>
            <a:off x="828000" y="4613375"/>
            <a:ext cx="19975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 dirty="0">
                <a:solidFill>
                  <a:schemeClr val="tx1"/>
                </a:solidFill>
              </a:rPr>
              <a:t>From </a:t>
            </a:r>
            <a:r>
              <a:rPr lang="de-CH" sz="1000" dirty="0" err="1">
                <a:solidFill>
                  <a:schemeClr val="tx1"/>
                </a:solidFill>
              </a:rPr>
              <a:t>insight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to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impact</a:t>
            </a:r>
            <a:r>
              <a:rPr lang="de-CH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ACC6D5-D1D4-442A-84CB-4AA5E5B9EC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5200" y="0"/>
            <a:ext cx="31788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pic>
        <p:nvPicPr>
          <p:cNvPr id="808352024" name="Rectangle 8" descr="{&quot;templafy&quot;:{&quot;id&quot;:&quot;75060c0b-5bf3-48e6-b8ad-4a703fbb4e8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13025"/>
            <a:ext cx="2088000" cy="6336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80E529E2-449E-41BE-B0F7-70294EC1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3" y="1276350"/>
            <a:ext cx="4764489" cy="1942874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CEDF5E3-A68C-469F-902C-69F694A0D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27" y="3452115"/>
            <a:ext cx="3034391" cy="102781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90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72C7-786E-4CDF-B498-A0E43C9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AB401-27B1-4459-8033-ADE495ECD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9B70-EA91-4D1E-AD6F-9A1F4FF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6" descr="{&quot;templafy&quot;:{&quot;id&quot;:&quot;f37af202-c957-4287-98e1-ab5cfbb09ad5&quot;}}">
            <a:extLst>
              <a:ext uri="{FF2B5EF4-FFF2-40B4-BE49-F238E27FC236}">
                <a16:creationId xmlns:a16="http://schemas.microsoft.com/office/drawing/2014/main" id="{BB3C8683-B834-4D63-9D68-06A85DD6080E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</p:spTree>
    <p:extLst>
      <p:ext uri="{BB962C8B-B14F-4D97-AF65-F5344CB8AC3E}">
        <p14:creationId xmlns:p14="http://schemas.microsoft.com/office/powerpoint/2010/main" val="1837207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27F37-4AAD-450C-8838-DE5B9F07D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86A52-83BF-4684-B707-32690AD3C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666C-0F9A-44A4-B3AC-35B21249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6" descr="{&quot;templafy&quot;:{&quot;id&quot;:&quot;013c7237-6196-4adc-9949-e1e59ccac7aa&quot;}}">
            <a:extLst>
              <a:ext uri="{FF2B5EF4-FFF2-40B4-BE49-F238E27FC236}">
                <a16:creationId xmlns:a16="http://schemas.microsoft.com/office/drawing/2014/main" id="{D21A4773-433D-4BA4-8284-587A192E038E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</p:spTree>
    <p:extLst>
      <p:ext uri="{BB962C8B-B14F-4D97-AF65-F5344CB8AC3E}">
        <p14:creationId xmlns:p14="http://schemas.microsoft.com/office/powerpoint/2010/main" val="85152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B100237-7431-49D0-8F7C-9E1F2717B96C}"/>
              </a:ext>
            </a:extLst>
          </p:cNvPr>
          <p:cNvSpPr/>
          <p:nvPr userDrawn="1"/>
        </p:nvSpPr>
        <p:spPr>
          <a:xfrm>
            <a:off x="5761585" y="1624745"/>
            <a:ext cx="2419577" cy="2689737"/>
          </a:xfrm>
          <a:custGeom>
            <a:avLst/>
            <a:gdLst>
              <a:gd name="connsiteX0" fmla="*/ 0 w 1861343"/>
              <a:gd name="connsiteY0" fmla="*/ 0 h 2329962"/>
              <a:gd name="connsiteX1" fmla="*/ 1861343 w 1861343"/>
              <a:gd name="connsiteY1" fmla="*/ 0 h 2329962"/>
              <a:gd name="connsiteX2" fmla="*/ 1861343 w 1861343"/>
              <a:gd name="connsiteY2" fmla="*/ 2329962 h 2329962"/>
              <a:gd name="connsiteX3" fmla="*/ 0 w 1861343"/>
              <a:gd name="connsiteY3" fmla="*/ 2329962 h 2329962"/>
              <a:gd name="connsiteX4" fmla="*/ 0 w 1861343"/>
              <a:gd name="connsiteY4" fmla="*/ 0 h 2329962"/>
              <a:gd name="connsiteX0" fmla="*/ 0 w 3408789"/>
              <a:gd name="connsiteY0" fmla="*/ 852854 h 2329962"/>
              <a:gd name="connsiteX1" fmla="*/ 3408789 w 3408789"/>
              <a:gd name="connsiteY1" fmla="*/ 0 h 2329962"/>
              <a:gd name="connsiteX2" fmla="*/ 3408789 w 3408789"/>
              <a:gd name="connsiteY2" fmla="*/ 2329962 h 2329962"/>
              <a:gd name="connsiteX3" fmla="*/ 1547446 w 3408789"/>
              <a:gd name="connsiteY3" fmla="*/ 2329962 h 2329962"/>
              <a:gd name="connsiteX4" fmla="*/ 0 w 3408789"/>
              <a:gd name="connsiteY4" fmla="*/ 852854 h 2329962"/>
              <a:gd name="connsiteX0" fmla="*/ 0 w 3408789"/>
              <a:gd name="connsiteY0" fmla="*/ 852854 h 3516924"/>
              <a:gd name="connsiteX1" fmla="*/ 3408789 w 3408789"/>
              <a:gd name="connsiteY1" fmla="*/ 0 h 3516924"/>
              <a:gd name="connsiteX2" fmla="*/ 3408789 w 3408789"/>
              <a:gd name="connsiteY2" fmla="*/ 2329962 h 3516924"/>
              <a:gd name="connsiteX3" fmla="*/ 483577 w 3408789"/>
              <a:gd name="connsiteY3" fmla="*/ 3516924 h 3516924"/>
              <a:gd name="connsiteX4" fmla="*/ 0 w 3408789"/>
              <a:gd name="connsiteY4" fmla="*/ 852854 h 3516924"/>
              <a:gd name="connsiteX0" fmla="*/ 0 w 3417582"/>
              <a:gd name="connsiteY0" fmla="*/ 852854 h 3789485"/>
              <a:gd name="connsiteX1" fmla="*/ 3408789 w 3417582"/>
              <a:gd name="connsiteY1" fmla="*/ 0 h 3789485"/>
              <a:gd name="connsiteX2" fmla="*/ 3417582 w 3417582"/>
              <a:gd name="connsiteY2" fmla="*/ 3789485 h 3789485"/>
              <a:gd name="connsiteX3" fmla="*/ 483577 w 3417582"/>
              <a:gd name="connsiteY3" fmla="*/ 3516924 h 3789485"/>
              <a:gd name="connsiteX4" fmla="*/ 0 w 3417582"/>
              <a:gd name="connsiteY4" fmla="*/ 852854 h 3789485"/>
              <a:gd name="connsiteX0" fmla="*/ 0 w 3417582"/>
              <a:gd name="connsiteY0" fmla="*/ 852854 h 3789485"/>
              <a:gd name="connsiteX1" fmla="*/ 3408789 w 3417582"/>
              <a:gd name="connsiteY1" fmla="*/ 0 h 3789485"/>
              <a:gd name="connsiteX2" fmla="*/ 3417582 w 3417582"/>
              <a:gd name="connsiteY2" fmla="*/ 3789485 h 3789485"/>
              <a:gd name="connsiteX3" fmla="*/ 501162 w 3417582"/>
              <a:gd name="connsiteY3" fmla="*/ 3570549 h 3789485"/>
              <a:gd name="connsiteX4" fmla="*/ 0 w 3417582"/>
              <a:gd name="connsiteY4" fmla="*/ 852854 h 3789485"/>
              <a:gd name="connsiteX0" fmla="*/ 0 w 3408789"/>
              <a:gd name="connsiteY0" fmla="*/ 852854 h 3852049"/>
              <a:gd name="connsiteX1" fmla="*/ 3408789 w 3408789"/>
              <a:gd name="connsiteY1" fmla="*/ 0 h 3852049"/>
              <a:gd name="connsiteX2" fmla="*/ 3399997 w 3408789"/>
              <a:gd name="connsiteY2" fmla="*/ 3852049 h 3852049"/>
              <a:gd name="connsiteX3" fmla="*/ 501162 w 3408789"/>
              <a:gd name="connsiteY3" fmla="*/ 3570549 h 3852049"/>
              <a:gd name="connsiteX4" fmla="*/ 0 w 3408789"/>
              <a:gd name="connsiteY4" fmla="*/ 852854 h 385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789" h="3852049">
                <a:moveTo>
                  <a:pt x="0" y="852854"/>
                </a:moveTo>
                <a:lnTo>
                  <a:pt x="3408789" y="0"/>
                </a:lnTo>
                <a:cubicBezTo>
                  <a:pt x="3405858" y="1284016"/>
                  <a:pt x="3402928" y="2568033"/>
                  <a:pt x="3399997" y="3852049"/>
                </a:cubicBezTo>
                <a:lnTo>
                  <a:pt x="501162" y="3570549"/>
                </a:lnTo>
                <a:lnTo>
                  <a:pt x="0" y="852854"/>
                </a:lnTo>
                <a:close/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714C5-06E3-4370-A728-9DC7B080DE43}"/>
              </a:ext>
            </a:extLst>
          </p:cNvPr>
          <p:cNvSpPr txBox="1"/>
          <p:nvPr userDrawn="1"/>
        </p:nvSpPr>
        <p:spPr>
          <a:xfrm>
            <a:off x="6787662" y="4613375"/>
            <a:ext cx="19975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dirty="0">
                <a:solidFill>
                  <a:schemeClr val="tx1"/>
                </a:solidFill>
              </a:rPr>
              <a:t>From </a:t>
            </a:r>
            <a:r>
              <a:rPr lang="de-CH" sz="1000" dirty="0" err="1">
                <a:solidFill>
                  <a:schemeClr val="tx1"/>
                </a:solidFill>
              </a:rPr>
              <a:t>insight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to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impact</a:t>
            </a:r>
            <a:r>
              <a:rPr lang="de-CH" sz="1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36502794" name="Rectangle 7" descr="{&quot;templafy&quot;:{&quot;id&quot;:&quot;2e32e038-0669-4721-babf-1a18b2bbc52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13025"/>
            <a:ext cx="2088000" cy="6336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7013848-41F0-44AD-9301-BEF9A1A4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3" y="1276350"/>
            <a:ext cx="4503600" cy="1942874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45421C-670F-4227-B79D-994FE547F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27" y="3452115"/>
            <a:ext cx="3650486" cy="102781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endParaRPr lang="de-CH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334A812-F883-AF52-F92E-916B48E7D3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2800" y="447950"/>
            <a:ext cx="3404886" cy="3798786"/>
          </a:xfrm>
          <a:custGeom>
            <a:avLst/>
            <a:gdLst>
              <a:gd name="connsiteX0" fmla="*/ 0 w 3392932"/>
              <a:gd name="connsiteY0" fmla="*/ 0 h 3804762"/>
              <a:gd name="connsiteX1" fmla="*/ 3392932 w 3392932"/>
              <a:gd name="connsiteY1" fmla="*/ 0 h 3804762"/>
              <a:gd name="connsiteX2" fmla="*/ 3392932 w 3392932"/>
              <a:gd name="connsiteY2" fmla="*/ 3804762 h 3804762"/>
              <a:gd name="connsiteX3" fmla="*/ 0 w 3392932"/>
              <a:gd name="connsiteY3" fmla="*/ 3804762 h 3804762"/>
              <a:gd name="connsiteX4" fmla="*/ 0 w 3392932"/>
              <a:gd name="connsiteY4" fmla="*/ 0 h 3804762"/>
              <a:gd name="connsiteX0" fmla="*/ 741082 w 3392932"/>
              <a:gd name="connsiteY0" fmla="*/ 753035 h 3804762"/>
              <a:gd name="connsiteX1" fmla="*/ 3392932 w 3392932"/>
              <a:gd name="connsiteY1" fmla="*/ 0 h 3804762"/>
              <a:gd name="connsiteX2" fmla="*/ 3392932 w 3392932"/>
              <a:gd name="connsiteY2" fmla="*/ 3804762 h 3804762"/>
              <a:gd name="connsiteX3" fmla="*/ 0 w 3392932"/>
              <a:gd name="connsiteY3" fmla="*/ 3804762 h 3804762"/>
              <a:gd name="connsiteX4" fmla="*/ 741082 w 3392932"/>
              <a:gd name="connsiteY4" fmla="*/ 753035 h 3804762"/>
              <a:gd name="connsiteX0" fmla="*/ 0 w 2651850"/>
              <a:gd name="connsiteY0" fmla="*/ 753035 h 3804762"/>
              <a:gd name="connsiteX1" fmla="*/ 2651850 w 2651850"/>
              <a:gd name="connsiteY1" fmla="*/ 0 h 3804762"/>
              <a:gd name="connsiteX2" fmla="*/ 2651850 w 2651850"/>
              <a:gd name="connsiteY2" fmla="*/ 3804762 h 3804762"/>
              <a:gd name="connsiteX3" fmla="*/ 29883 w 2651850"/>
              <a:gd name="connsiteY3" fmla="*/ 3380433 h 3804762"/>
              <a:gd name="connsiteX4" fmla="*/ 0 w 2651850"/>
              <a:gd name="connsiteY4" fmla="*/ 753035 h 3804762"/>
              <a:gd name="connsiteX0" fmla="*/ 239058 w 2890908"/>
              <a:gd name="connsiteY0" fmla="*/ 753035 h 3804762"/>
              <a:gd name="connsiteX1" fmla="*/ 2890908 w 2890908"/>
              <a:gd name="connsiteY1" fmla="*/ 0 h 3804762"/>
              <a:gd name="connsiteX2" fmla="*/ 2890908 w 2890908"/>
              <a:gd name="connsiteY2" fmla="*/ 3804762 h 3804762"/>
              <a:gd name="connsiteX3" fmla="*/ 0 w 2890908"/>
              <a:gd name="connsiteY3" fmla="*/ 3517892 h 3804762"/>
              <a:gd name="connsiteX4" fmla="*/ 239058 w 2890908"/>
              <a:gd name="connsiteY4" fmla="*/ 753035 h 3804762"/>
              <a:gd name="connsiteX0" fmla="*/ 0 w 3410862"/>
              <a:gd name="connsiteY0" fmla="*/ 842682 h 3804762"/>
              <a:gd name="connsiteX1" fmla="*/ 3410862 w 3410862"/>
              <a:gd name="connsiteY1" fmla="*/ 0 h 3804762"/>
              <a:gd name="connsiteX2" fmla="*/ 3410862 w 3410862"/>
              <a:gd name="connsiteY2" fmla="*/ 3804762 h 3804762"/>
              <a:gd name="connsiteX3" fmla="*/ 519954 w 3410862"/>
              <a:gd name="connsiteY3" fmla="*/ 3517892 h 3804762"/>
              <a:gd name="connsiteX4" fmla="*/ 0 w 3410862"/>
              <a:gd name="connsiteY4" fmla="*/ 842682 h 3804762"/>
              <a:gd name="connsiteX0" fmla="*/ 0 w 3410862"/>
              <a:gd name="connsiteY0" fmla="*/ 842682 h 3517892"/>
              <a:gd name="connsiteX1" fmla="*/ 3410862 w 3410862"/>
              <a:gd name="connsiteY1" fmla="*/ 0 h 3517892"/>
              <a:gd name="connsiteX2" fmla="*/ 3034344 w 3410862"/>
              <a:gd name="connsiteY2" fmla="*/ 3398362 h 3517892"/>
              <a:gd name="connsiteX3" fmla="*/ 519954 w 3410862"/>
              <a:gd name="connsiteY3" fmla="*/ 3517892 h 3517892"/>
              <a:gd name="connsiteX4" fmla="*/ 0 w 3410862"/>
              <a:gd name="connsiteY4" fmla="*/ 842682 h 3517892"/>
              <a:gd name="connsiteX0" fmla="*/ 0 w 3410862"/>
              <a:gd name="connsiteY0" fmla="*/ 842682 h 3774879"/>
              <a:gd name="connsiteX1" fmla="*/ 3410862 w 3410862"/>
              <a:gd name="connsiteY1" fmla="*/ 0 h 3774879"/>
              <a:gd name="connsiteX2" fmla="*/ 3410862 w 3410862"/>
              <a:gd name="connsiteY2" fmla="*/ 3774879 h 3774879"/>
              <a:gd name="connsiteX3" fmla="*/ 519954 w 3410862"/>
              <a:gd name="connsiteY3" fmla="*/ 3517892 h 3774879"/>
              <a:gd name="connsiteX4" fmla="*/ 0 w 3410862"/>
              <a:gd name="connsiteY4" fmla="*/ 842682 h 3774879"/>
              <a:gd name="connsiteX0" fmla="*/ 0 w 3410862"/>
              <a:gd name="connsiteY0" fmla="*/ 842682 h 3810738"/>
              <a:gd name="connsiteX1" fmla="*/ 3410862 w 3410862"/>
              <a:gd name="connsiteY1" fmla="*/ 0 h 3810738"/>
              <a:gd name="connsiteX2" fmla="*/ 3404886 w 3410862"/>
              <a:gd name="connsiteY2" fmla="*/ 3810738 h 3810738"/>
              <a:gd name="connsiteX3" fmla="*/ 519954 w 3410862"/>
              <a:gd name="connsiteY3" fmla="*/ 3517892 h 3810738"/>
              <a:gd name="connsiteX4" fmla="*/ 0 w 3410862"/>
              <a:gd name="connsiteY4" fmla="*/ 842682 h 3810738"/>
              <a:gd name="connsiteX0" fmla="*/ 0 w 3404886"/>
              <a:gd name="connsiteY0" fmla="*/ 280894 h 3248950"/>
              <a:gd name="connsiteX1" fmla="*/ 3135945 w 3404886"/>
              <a:gd name="connsiteY1" fmla="*/ 0 h 3248950"/>
              <a:gd name="connsiteX2" fmla="*/ 3404886 w 3404886"/>
              <a:gd name="connsiteY2" fmla="*/ 3248950 h 3248950"/>
              <a:gd name="connsiteX3" fmla="*/ 519954 w 3404886"/>
              <a:gd name="connsiteY3" fmla="*/ 2956104 h 3248950"/>
              <a:gd name="connsiteX4" fmla="*/ 0 w 3404886"/>
              <a:gd name="connsiteY4" fmla="*/ 280894 h 3248950"/>
              <a:gd name="connsiteX0" fmla="*/ 0 w 3404886"/>
              <a:gd name="connsiteY0" fmla="*/ 830730 h 3798786"/>
              <a:gd name="connsiteX1" fmla="*/ 3404886 w 3404886"/>
              <a:gd name="connsiteY1" fmla="*/ 0 h 3798786"/>
              <a:gd name="connsiteX2" fmla="*/ 3404886 w 3404886"/>
              <a:gd name="connsiteY2" fmla="*/ 3798786 h 3798786"/>
              <a:gd name="connsiteX3" fmla="*/ 519954 w 3404886"/>
              <a:gd name="connsiteY3" fmla="*/ 3505940 h 3798786"/>
              <a:gd name="connsiteX4" fmla="*/ 0 w 3404886"/>
              <a:gd name="connsiteY4" fmla="*/ 830730 h 3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86" h="3798786">
                <a:moveTo>
                  <a:pt x="0" y="830730"/>
                </a:moveTo>
                <a:lnTo>
                  <a:pt x="3404886" y="0"/>
                </a:lnTo>
                <a:lnTo>
                  <a:pt x="3404886" y="3798786"/>
                </a:lnTo>
                <a:lnTo>
                  <a:pt x="519954" y="3505940"/>
                </a:lnTo>
                <a:lnTo>
                  <a:pt x="0" y="8307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451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9714C5-06E3-4370-A728-9DC7B080DE43}"/>
              </a:ext>
            </a:extLst>
          </p:cNvPr>
          <p:cNvSpPr txBox="1"/>
          <p:nvPr userDrawn="1"/>
        </p:nvSpPr>
        <p:spPr>
          <a:xfrm>
            <a:off x="827013" y="4494107"/>
            <a:ext cx="29260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>
                <a:solidFill>
                  <a:schemeClr val="accent1"/>
                </a:solidFill>
              </a:rPr>
              <a:t>Wissen schafft Wirkung. </a:t>
            </a:r>
            <a:br>
              <a:rPr lang="de-CH" sz="1000">
                <a:solidFill>
                  <a:schemeClr val="accent1"/>
                </a:solidFill>
              </a:rPr>
            </a:br>
            <a:r>
              <a:rPr lang="de-CH" sz="1000">
                <a:solidFill>
                  <a:schemeClr val="accent1"/>
                </a:solidFill>
              </a:rPr>
              <a:t>Wir sind HSG.</a:t>
            </a:r>
            <a:endParaRPr lang="de-CH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77013848-41F0-44AD-9301-BEF9A1A4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3" y="1276350"/>
            <a:ext cx="4503600" cy="1942874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45421C-670F-4227-B79D-994FE547F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27" y="3452115"/>
            <a:ext cx="3650486" cy="102781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endParaRPr lang="de-CH"/>
          </a:p>
        </p:txBody>
      </p:sp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4E4F11B4-03BE-228B-F039-B9E03A29B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r="11076" b="3299"/>
          <a:stretch/>
        </p:blipFill>
        <p:spPr>
          <a:xfrm>
            <a:off x="5330613" y="102812"/>
            <a:ext cx="3813387" cy="4510563"/>
          </a:xfrm>
          <a:prstGeom prst="rect">
            <a:avLst/>
          </a:prstGeom>
        </p:spPr>
      </p:pic>
      <p:pic>
        <p:nvPicPr>
          <p:cNvPr id="1180603907" name="Rectangle 7" descr="{&quot;templafy&quot;:{&quot;id&quot;:&quot;92c94f47-ecd8-4842-8964-5bc4e74cf72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313025"/>
            <a:ext cx="208800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71655C6F-D683-4181-8A76-C2CF9E2F4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3"/>
          <a:stretch/>
        </p:blipFill>
        <p:spPr>
          <a:xfrm>
            <a:off x="5963683" y="0"/>
            <a:ext cx="3180318" cy="51435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FAFF1B-D695-4F04-8B58-692674CF4A5C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D5294-8509-42D7-B32F-8FB3BCBB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5464509" cy="675727"/>
          </a:xfrm>
        </p:spPr>
        <p:txBody>
          <a:bodyPr/>
          <a:lstStyle>
            <a:lvl1pPr>
              <a:lnSpc>
                <a:spcPts val="44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3237B-A6D8-401E-A0E8-75ED37DDC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76350"/>
            <a:ext cx="5000404" cy="3203575"/>
          </a:xfrm>
        </p:spPr>
        <p:txBody>
          <a:bodyPr>
            <a:normAutofit/>
          </a:bodyPr>
          <a:lstStyle>
            <a:lvl1pPr marL="396000" indent="-396000">
              <a:spcAft>
                <a:spcPts val="600"/>
              </a:spcAft>
              <a:buFont typeface="+mj-lt"/>
              <a:buAutoNum type="arabicPeriod"/>
              <a:defRPr sz="1600"/>
            </a:lvl1pPr>
            <a:lvl2pPr marL="720000" indent="-288000">
              <a:spcAft>
                <a:spcPts val="400"/>
              </a:spcAft>
              <a:buFont typeface="Arial" panose="020B0604020202020204" pitchFamily="34" charset="0"/>
              <a:buChar char="‒"/>
              <a:defRPr sz="1600"/>
            </a:lvl2pPr>
            <a:lvl3pPr marL="1008000" indent="-28800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 sz="1600"/>
            </a:lvl3pPr>
            <a:lvl4pPr marL="1296000" indent="-288000">
              <a:spcAft>
                <a:spcPts val="400"/>
              </a:spcAft>
              <a:buFont typeface="Arial" panose="020B0604020202020204" pitchFamily="34" charset="0"/>
              <a:buChar char="◦"/>
              <a:defRPr sz="1600"/>
            </a:lvl4pPr>
            <a:lvl5pPr marL="1296000" indent="-288000">
              <a:spcAft>
                <a:spcPts val="400"/>
              </a:spcAft>
              <a:buFont typeface="Arial" panose="020B0604020202020204" pitchFamily="34" charset="0"/>
              <a:buChar char="◦"/>
              <a:defRPr sz="1600"/>
            </a:lvl5pPr>
            <a:lvl6pPr marL="1296000" indent="-288000">
              <a:defRPr sz="1600"/>
            </a:lvl6pPr>
            <a:lvl7pPr marL="1296000" indent="-288000">
              <a:defRPr sz="1600"/>
            </a:lvl7pPr>
            <a:lvl8pPr marL="1296000" indent="-288000">
              <a:defRPr sz="1600"/>
            </a:lvl8pPr>
            <a:lvl9pPr marL="1296000" indent="-288000">
              <a:defRPr sz="1600"/>
            </a:lvl9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 err="1"/>
              <a:t>Zweite</a:t>
            </a:r>
            <a:r>
              <a:rPr lang="de-CH" dirty="0"/>
              <a:t> Ebene</a:t>
            </a:r>
            <a:endParaRPr lang="de-CH"/>
          </a:p>
          <a:p>
            <a:pPr lvl="2"/>
            <a:r>
              <a:rPr lang="de-CH" dirty="0" err="1"/>
              <a:t>Dritte</a:t>
            </a:r>
            <a:r>
              <a:rPr lang="de-CH" dirty="0"/>
              <a:t> Ebene</a:t>
            </a:r>
            <a:endParaRPr lang="de-CH"/>
          </a:p>
          <a:p>
            <a:pPr lvl="3"/>
            <a:r>
              <a:rPr lang="de-CH" dirty="0" err="1"/>
              <a:t>Vierte</a:t>
            </a:r>
            <a:r>
              <a:rPr lang="de-CH" dirty="0"/>
              <a:t> Ebene</a:t>
            </a:r>
            <a:endParaRPr lang="de-CH"/>
          </a:p>
          <a:p>
            <a:pPr lvl="4"/>
            <a:r>
              <a:rPr lang="de-CH" dirty="0" err="1"/>
              <a:t>Fünfte</a:t>
            </a:r>
            <a:r>
              <a:rPr lang="de-CH" dirty="0"/>
              <a:t> Ebene</a:t>
            </a:r>
            <a:endParaRPr lang="de-CH"/>
          </a:p>
          <a:p>
            <a:pPr lvl="5"/>
            <a:r>
              <a:rPr lang="de-CH" dirty="0" err="1"/>
              <a:t>Sechste</a:t>
            </a:r>
            <a:r>
              <a:rPr lang="de-CH" dirty="0"/>
              <a:t> Ebene</a:t>
            </a:r>
            <a:endParaRPr lang="de-CH"/>
          </a:p>
          <a:p>
            <a:pPr lvl="6"/>
            <a:r>
              <a:rPr lang="de-CH" dirty="0" err="1"/>
              <a:t>Siebte</a:t>
            </a:r>
            <a:r>
              <a:rPr lang="de-CH" dirty="0"/>
              <a:t> Ebene</a:t>
            </a:r>
            <a:endParaRPr lang="de-CH"/>
          </a:p>
          <a:p>
            <a:pPr lvl="7"/>
            <a:r>
              <a:rPr lang="de-CH" dirty="0" err="1"/>
              <a:t>Achte</a:t>
            </a:r>
            <a:r>
              <a:rPr lang="de-CH" dirty="0"/>
              <a:t> Ebene</a:t>
            </a:r>
            <a:endParaRPr lang="de-CH"/>
          </a:p>
          <a:p>
            <a:pPr lvl="8"/>
            <a:r>
              <a:rPr lang="de-CH" dirty="0" err="1"/>
              <a:t>Neunte</a:t>
            </a:r>
            <a:r>
              <a:rPr lang="de-CH" dirty="0"/>
              <a:t> Ebene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4CDDE-58C2-4810-8B30-D17CF249E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tangle 7" descr="{&quot;templafy&quot;:{&quot;id&quot;:&quot;4b101b64-5990-4db3-a4fc-38bc137459f9&quot;}}">
            <a:extLst>
              <a:ext uri="{FF2B5EF4-FFF2-40B4-BE49-F238E27FC236}">
                <a16:creationId xmlns:a16="http://schemas.microsoft.com/office/drawing/2014/main" id="{E6F37757-2E2F-45B4-8E6C-0B6588D2DCE2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sp>
        <p:nvSpPr>
          <p:cNvPr id="10" name="Rectangle 9" descr="{&quot;templafy&quot;:{&quot;id&quot;:&quot;0991f87d-2d0f-46a9-ad1f-d032662a2e89&quot;}}">
            <a:extLst>
              <a:ext uri="{FF2B5EF4-FFF2-40B4-BE49-F238E27FC236}">
                <a16:creationId xmlns:a16="http://schemas.microsoft.com/office/drawing/2014/main" id="{AA1C14F3-85E4-47DF-A8F9-0A6C945C6727}"/>
              </a:ext>
            </a:extLst>
          </p:cNvPr>
          <p:cNvSpPr/>
          <p:nvPr userDrawn="1"/>
        </p:nvSpPr>
        <p:spPr>
          <a:xfrm>
            <a:off x="2516261" y="4767263"/>
            <a:ext cx="3307023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pic>
        <p:nvPicPr>
          <p:cNvPr id="800409120" name="Rectangle 10" descr="{&quot;templafy&quot;:{&quot;id&quot;:&quot;16f76090-7aaf-40ec-ac42-1c3cff2a17f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3" name="Rectangle 12" descr="{&quot;templafy&quot;:{&quot;id&quot;:&quot;1e3a230b-5519-46ad-8be5-b087bb4edfb2&quot;}}" hidden="1">
            <a:extLst>
              <a:ext uri="{FF2B5EF4-FFF2-40B4-BE49-F238E27FC236}">
                <a16:creationId xmlns:a16="http://schemas.microsoft.com/office/drawing/2014/main" id="{829DC8B1-9D54-4E8C-B174-7B9355FD57F9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23413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88CA-EB6E-49E8-8E20-86448C5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 anchor="b">
            <a:normAutofit/>
          </a:bodyPr>
          <a:lstStyle>
            <a:lvl1pPr marL="0" indent="0" algn="l">
              <a:lnSpc>
                <a:spcPts val="5200"/>
              </a:lnSpc>
              <a:buFont typeface="+mj-lt"/>
              <a:buNone/>
              <a:defRPr sz="5000">
                <a:solidFill>
                  <a:schemeClr val="bg2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82261-379D-435B-BB30-A2A9B6CF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A3A5247-554A-42FF-BCCF-A11D65465AA4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1" y="3166310"/>
            <a:ext cx="4572000" cy="5009983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24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C68F798-C07C-4BF8-8573-0552735B83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88CA-EB6E-49E8-8E20-86448C5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 anchor="b">
            <a:normAutofit/>
          </a:bodyPr>
          <a:lstStyle>
            <a:lvl1pPr marL="0" indent="0" algn="l">
              <a:lnSpc>
                <a:spcPts val="5200"/>
              </a:lnSpc>
              <a:buFont typeface="+mj-lt"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82261-379D-435B-BB30-A2A9B6CF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13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543F47-BCA1-4586-9B7A-452F67C480C8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952E-FCB6-493B-899A-78F0FFC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A6B4-FE62-49DA-AB92-A00E16DD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DB25E-F340-4288-90DE-3831A8F4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276350"/>
            <a:ext cx="4122737" cy="3203575"/>
          </a:xfrm>
        </p:spPr>
        <p:txBody>
          <a:bodyPr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de-CH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CF5E38-DB35-4A9B-8D0E-E97D18CDB2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Rectangle 14" descr="{&quot;templafy&quot;:{&quot;id&quot;:&quot;be23e0a3-5723-4127-8e39-346a64158dc7&quot;}}">
            <a:extLst>
              <a:ext uri="{FF2B5EF4-FFF2-40B4-BE49-F238E27FC236}">
                <a16:creationId xmlns:a16="http://schemas.microsoft.com/office/drawing/2014/main" id="{6247B37A-A555-44A3-BECD-66BD8151E86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1083760641" name="Rectangle 4" descr="{&quot;templafy&quot;:{&quot;id&quot;:&quot;ddce6967-2543-434a-9e62-554acc4ff25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6" name="Rectangle 5" descr="{&quot;templafy&quot;:{&quot;id&quot;:&quot;c3a09770-f506-48ac-ac0d-857695197f9d&quot;}}">
            <a:extLst>
              <a:ext uri="{FF2B5EF4-FFF2-40B4-BE49-F238E27FC236}">
                <a16:creationId xmlns:a16="http://schemas.microsoft.com/office/drawing/2014/main" id="{4E03CCCD-CB66-429F-BC77-64B5370808F2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7" name="Rectangle 6" descr="{&quot;templafy&quot;:{&quot;id&quot;:&quot;826b946b-3313-4fe1-b5f3-e626ee46dc3a&quot;}}" hidden="1">
            <a:extLst>
              <a:ext uri="{FF2B5EF4-FFF2-40B4-BE49-F238E27FC236}">
                <a16:creationId xmlns:a16="http://schemas.microsoft.com/office/drawing/2014/main" id="{B915E154-BDC4-452C-BDE7-882BE349B509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85054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FAFF1B-D695-4F04-8B58-692674CF4A5C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D5294-8509-42D7-B32F-8FB3BCBB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FF60-9E69-4915-A0DD-67FF2532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B9FAC9-1E0D-44F5-8B7F-C8D103F4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Rectangle 10" descr="{&quot;templafy&quot;:{&quot;id&quot;:&quot;1527bba0-844d-4b3f-a84f-32e4fdc2cf82&quot;}}">
            <a:extLst>
              <a:ext uri="{FF2B5EF4-FFF2-40B4-BE49-F238E27FC236}">
                <a16:creationId xmlns:a16="http://schemas.microsoft.com/office/drawing/2014/main" id="{47453508-BA4F-4ACB-B108-B3791E88CD5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1264086202" name="Rectangle 11" descr="{&quot;templafy&quot;:{&quot;id&quot;:&quot;48b54c1f-b6cb-4124-9657-c883f98e4e8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3" name="Rectangle 12" descr="{&quot;templafy&quot;:{&quot;id&quot;:&quot;895a50f9-775e-4c65-894e-a69489408388&quot;}}">
            <a:extLst>
              <a:ext uri="{FF2B5EF4-FFF2-40B4-BE49-F238E27FC236}">
                <a16:creationId xmlns:a16="http://schemas.microsoft.com/office/drawing/2014/main" id="{B5B29C83-7B2A-4E20-895A-585B8348684F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9" name="Rectangle 8" descr="{&quot;templafy&quot;:{&quot;id&quot;:&quot;90228ca6-120e-4f6f-8445-81c966864a88&quot;}}" hidden="1">
            <a:extLst>
              <a:ext uri="{FF2B5EF4-FFF2-40B4-BE49-F238E27FC236}">
                <a16:creationId xmlns:a16="http://schemas.microsoft.com/office/drawing/2014/main" id="{2B2F7145-7DCA-4B3F-A8AE-07622CB5DF8E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415411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01321-794C-47B8-ABDC-7DAF88C9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F94A2-50F8-430F-B46C-2D50472D7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1276350"/>
            <a:ext cx="8426450" cy="3203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EDF7-309C-40F3-8700-9F4DBE766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4000" y="4770375"/>
            <a:ext cx="1177196" cy="18433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D8FFC02-F414-406A-9AF9-AE6E7846E736}" type="datetime4">
              <a:rPr lang="de-CH" smtClean="0"/>
              <a:t>1 Februar 2023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08D8-7EDB-4388-A7EE-8AB294EA7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999" y="4770374"/>
            <a:ext cx="3086100" cy="1843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Corporate Design - Power Point Master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C2A0-BCAA-4FD2-BD67-F5225215B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1600" y="4767263"/>
            <a:ext cx="2160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800" spc="-30" baseline="0">
                <a:solidFill>
                  <a:schemeClr val="bg2"/>
                </a:solidFill>
              </a:defRPr>
            </a:lvl1pPr>
          </a:lstStyle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603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77" r:id="rId5"/>
    <p:sldLayoutId id="2147483663" r:id="rId6"/>
    <p:sldLayoutId id="2147483686" r:id="rId7"/>
    <p:sldLayoutId id="2147483664" r:id="rId8"/>
    <p:sldLayoutId id="2147483662" r:id="rId9"/>
    <p:sldLayoutId id="2147483672" r:id="rId10"/>
    <p:sldLayoutId id="2147483673" r:id="rId11"/>
    <p:sldLayoutId id="2147483666" r:id="rId12"/>
    <p:sldLayoutId id="2147483680" r:id="rId13"/>
    <p:sldLayoutId id="2147483678" r:id="rId14"/>
    <p:sldLayoutId id="2147483679" r:id="rId15"/>
    <p:sldLayoutId id="2147483675" r:id="rId16"/>
    <p:sldLayoutId id="2147483683" r:id="rId17"/>
    <p:sldLayoutId id="2147483667" r:id="rId18"/>
    <p:sldLayoutId id="2147483681" r:id="rId19"/>
    <p:sldLayoutId id="2147483670" r:id="rId20"/>
    <p:sldLayoutId id="2147483671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3" pos="226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237">
          <p15:clr>
            <a:srgbClr val="F26B43"/>
          </p15:clr>
        </p15:guide>
        <p15:guide id="6" orient="horz" pos="804" userDrawn="1">
          <p15:clr>
            <a:srgbClr val="F26B43"/>
          </p15:clr>
        </p15:guide>
        <p15:guide id="7" orient="horz" pos="2822">
          <p15:clr>
            <a:srgbClr val="F26B43"/>
          </p15:clr>
        </p15:guide>
        <p15:guide id="8" pos="2823">
          <p15:clr>
            <a:srgbClr val="F26B43"/>
          </p15:clr>
        </p15:guide>
        <p15:guide id="9" pos="2937">
          <p15:clr>
            <a:srgbClr val="F26B43"/>
          </p15:clr>
        </p15:guide>
        <p15:guide id="10" orient="horz" pos="4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11.xml"/><Relationship Id="rId4" Type="http://schemas.openxmlformats.org/officeDocument/2006/relationships/hyperlink" Target="https://www.unisg.ch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48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51.xml"/><Relationship Id="rId5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33.xml"/><Relationship Id="rId5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6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44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23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4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svg"/><Relationship Id="rId42" Type="http://schemas.openxmlformats.org/officeDocument/2006/relationships/image" Target="../media/image50.png"/><Relationship Id="rId47" Type="http://schemas.openxmlformats.org/officeDocument/2006/relationships/image" Target="../media/image55.svg"/><Relationship Id="rId63" Type="http://schemas.openxmlformats.org/officeDocument/2006/relationships/image" Target="../media/image71.svg"/><Relationship Id="rId68" Type="http://schemas.openxmlformats.org/officeDocument/2006/relationships/image" Target="../media/image76.png"/><Relationship Id="rId84" Type="http://schemas.openxmlformats.org/officeDocument/2006/relationships/image" Target="../media/image92.png"/><Relationship Id="rId89" Type="http://schemas.openxmlformats.org/officeDocument/2006/relationships/image" Target="../media/image97.svg"/><Relationship Id="rId16" Type="http://schemas.openxmlformats.org/officeDocument/2006/relationships/image" Target="../media/image24.png"/><Relationship Id="rId11" Type="http://schemas.openxmlformats.org/officeDocument/2006/relationships/image" Target="../media/image19.svg"/><Relationship Id="rId32" Type="http://schemas.openxmlformats.org/officeDocument/2006/relationships/image" Target="../media/image40.png"/><Relationship Id="rId37" Type="http://schemas.openxmlformats.org/officeDocument/2006/relationships/image" Target="../media/image45.svg"/><Relationship Id="rId53" Type="http://schemas.openxmlformats.org/officeDocument/2006/relationships/image" Target="../media/image61.svg"/><Relationship Id="rId58" Type="http://schemas.openxmlformats.org/officeDocument/2006/relationships/image" Target="../media/image66.png"/><Relationship Id="rId74" Type="http://schemas.openxmlformats.org/officeDocument/2006/relationships/image" Target="../media/image82.png"/><Relationship Id="rId79" Type="http://schemas.openxmlformats.org/officeDocument/2006/relationships/image" Target="../media/image87.svg"/><Relationship Id="rId102" Type="http://schemas.openxmlformats.org/officeDocument/2006/relationships/image" Target="../media/image110.png"/><Relationship Id="rId5" Type="http://schemas.openxmlformats.org/officeDocument/2006/relationships/image" Target="../media/image13.svg"/><Relationship Id="rId90" Type="http://schemas.openxmlformats.org/officeDocument/2006/relationships/image" Target="../media/image98.png"/><Relationship Id="rId95" Type="http://schemas.openxmlformats.org/officeDocument/2006/relationships/image" Target="../media/image103.sv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43" Type="http://schemas.openxmlformats.org/officeDocument/2006/relationships/image" Target="../media/image51.svg"/><Relationship Id="rId48" Type="http://schemas.openxmlformats.org/officeDocument/2006/relationships/image" Target="../media/image56.png"/><Relationship Id="rId64" Type="http://schemas.openxmlformats.org/officeDocument/2006/relationships/image" Target="../media/image72.png"/><Relationship Id="rId69" Type="http://schemas.openxmlformats.org/officeDocument/2006/relationships/image" Target="../media/image77.svg"/><Relationship Id="rId80" Type="http://schemas.openxmlformats.org/officeDocument/2006/relationships/image" Target="../media/image88.png"/><Relationship Id="rId85" Type="http://schemas.openxmlformats.org/officeDocument/2006/relationships/image" Target="../media/image93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svg"/><Relationship Id="rId67" Type="http://schemas.openxmlformats.org/officeDocument/2006/relationships/image" Target="../media/image75.svg"/><Relationship Id="rId103" Type="http://schemas.openxmlformats.org/officeDocument/2006/relationships/image" Target="../media/image111.svg"/><Relationship Id="rId20" Type="http://schemas.openxmlformats.org/officeDocument/2006/relationships/image" Target="../media/image28.png"/><Relationship Id="rId41" Type="http://schemas.openxmlformats.org/officeDocument/2006/relationships/image" Target="../media/image49.sv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svg"/><Relationship Id="rId83" Type="http://schemas.openxmlformats.org/officeDocument/2006/relationships/image" Target="../media/image91.svg"/><Relationship Id="rId88" Type="http://schemas.openxmlformats.org/officeDocument/2006/relationships/image" Target="../media/image96.png"/><Relationship Id="rId91" Type="http://schemas.openxmlformats.org/officeDocument/2006/relationships/image" Target="../media/image99.svg"/><Relationship Id="rId96" Type="http://schemas.openxmlformats.org/officeDocument/2006/relationships/image" Target="../media/image104.png"/><Relationship Id="rId1" Type="http://schemas.openxmlformats.org/officeDocument/2006/relationships/customXml" Target="../../customXml/item38.xml"/><Relationship Id="rId6" Type="http://schemas.openxmlformats.org/officeDocument/2006/relationships/image" Target="../media/image14.pn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svg"/><Relationship Id="rId57" Type="http://schemas.openxmlformats.org/officeDocument/2006/relationships/image" Target="../media/image65.svg"/><Relationship Id="rId10" Type="http://schemas.openxmlformats.org/officeDocument/2006/relationships/image" Target="../media/image18.png"/><Relationship Id="rId31" Type="http://schemas.openxmlformats.org/officeDocument/2006/relationships/image" Target="../media/image39.sv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svg"/><Relationship Id="rId73" Type="http://schemas.openxmlformats.org/officeDocument/2006/relationships/image" Target="../media/image81.svg"/><Relationship Id="rId78" Type="http://schemas.openxmlformats.org/officeDocument/2006/relationships/image" Target="../media/image86.png"/><Relationship Id="rId81" Type="http://schemas.openxmlformats.org/officeDocument/2006/relationships/image" Target="../media/image89.svg"/><Relationship Id="rId86" Type="http://schemas.openxmlformats.org/officeDocument/2006/relationships/image" Target="../media/image94.png"/><Relationship Id="rId94" Type="http://schemas.openxmlformats.org/officeDocument/2006/relationships/image" Target="../media/image102.png"/><Relationship Id="rId99" Type="http://schemas.openxmlformats.org/officeDocument/2006/relationships/image" Target="../media/image107.svg"/><Relationship Id="rId101" Type="http://schemas.openxmlformats.org/officeDocument/2006/relationships/image" Target="../media/image10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9" Type="http://schemas.openxmlformats.org/officeDocument/2006/relationships/image" Target="../media/image47.sv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svg"/><Relationship Id="rId76" Type="http://schemas.openxmlformats.org/officeDocument/2006/relationships/image" Target="../media/image84.png"/><Relationship Id="rId97" Type="http://schemas.openxmlformats.org/officeDocument/2006/relationships/image" Target="../media/image105.svg"/><Relationship Id="rId7" Type="http://schemas.openxmlformats.org/officeDocument/2006/relationships/image" Target="../media/image15.svg"/><Relationship Id="rId71" Type="http://schemas.openxmlformats.org/officeDocument/2006/relationships/image" Target="../media/image79.svg"/><Relationship Id="rId92" Type="http://schemas.openxmlformats.org/officeDocument/2006/relationships/image" Target="../media/image100.png"/><Relationship Id="rId2" Type="http://schemas.openxmlformats.org/officeDocument/2006/relationships/customXml" Target="../../customXml/item50.xml"/><Relationship Id="rId29" Type="http://schemas.openxmlformats.org/officeDocument/2006/relationships/image" Target="../media/image37.sv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svg"/><Relationship Id="rId66" Type="http://schemas.openxmlformats.org/officeDocument/2006/relationships/image" Target="../media/image74.png"/><Relationship Id="rId87" Type="http://schemas.openxmlformats.org/officeDocument/2006/relationships/image" Target="../media/image95.svg"/><Relationship Id="rId61" Type="http://schemas.openxmlformats.org/officeDocument/2006/relationships/image" Target="../media/image69.svg"/><Relationship Id="rId82" Type="http://schemas.openxmlformats.org/officeDocument/2006/relationships/image" Target="../media/image90.png"/><Relationship Id="rId19" Type="http://schemas.openxmlformats.org/officeDocument/2006/relationships/image" Target="../media/image27.sv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56" Type="http://schemas.openxmlformats.org/officeDocument/2006/relationships/image" Target="../media/image64.png"/><Relationship Id="rId77" Type="http://schemas.openxmlformats.org/officeDocument/2006/relationships/image" Target="../media/image85.svg"/><Relationship Id="rId100" Type="http://schemas.openxmlformats.org/officeDocument/2006/relationships/image" Target="../media/image108.png"/><Relationship Id="rId8" Type="http://schemas.openxmlformats.org/officeDocument/2006/relationships/image" Target="../media/image16.png"/><Relationship Id="rId51" Type="http://schemas.openxmlformats.org/officeDocument/2006/relationships/image" Target="../media/image59.svg"/><Relationship Id="rId72" Type="http://schemas.openxmlformats.org/officeDocument/2006/relationships/image" Target="../media/image80.png"/><Relationship Id="rId93" Type="http://schemas.openxmlformats.org/officeDocument/2006/relationships/image" Target="../media/image101.svg"/><Relationship Id="rId98" Type="http://schemas.openxmlformats.org/officeDocument/2006/relationships/image" Target="../media/image106.png"/><Relationship Id="rId3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13" Type="http://schemas.openxmlformats.org/officeDocument/2006/relationships/image" Target="../media/image119.png"/><Relationship Id="rId18" Type="http://schemas.openxmlformats.org/officeDocument/2006/relationships/image" Target="../media/image122.sv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25.png"/><Relationship Id="rId7" Type="http://schemas.openxmlformats.org/officeDocument/2006/relationships/image" Target="../media/image113.png"/><Relationship Id="rId12" Type="http://schemas.openxmlformats.org/officeDocument/2006/relationships/image" Target="../media/image118.svg"/><Relationship Id="rId17" Type="http://schemas.openxmlformats.org/officeDocument/2006/relationships/image" Target="../media/image121.png"/><Relationship Id="rId2" Type="http://schemas.openxmlformats.org/officeDocument/2006/relationships/customXml" Target="../../customXml/item3.xml"/><Relationship Id="rId16" Type="http://schemas.openxmlformats.org/officeDocument/2006/relationships/image" Target="../media/image53.svg"/><Relationship Id="rId20" Type="http://schemas.openxmlformats.org/officeDocument/2006/relationships/image" Target="../media/image124.svg"/><Relationship Id="rId1" Type="http://schemas.openxmlformats.org/officeDocument/2006/relationships/customXml" Target="../../customXml/item24.xml"/><Relationship Id="rId6" Type="http://schemas.openxmlformats.org/officeDocument/2006/relationships/image" Target="../media/image33.svg"/><Relationship Id="rId11" Type="http://schemas.openxmlformats.org/officeDocument/2006/relationships/image" Target="../media/image117.png"/><Relationship Id="rId5" Type="http://schemas.openxmlformats.org/officeDocument/2006/relationships/image" Target="../media/image32.png"/><Relationship Id="rId15" Type="http://schemas.openxmlformats.org/officeDocument/2006/relationships/image" Target="../media/image52.png"/><Relationship Id="rId10" Type="http://schemas.openxmlformats.org/officeDocument/2006/relationships/image" Target="../media/image116.svg"/><Relationship Id="rId19" Type="http://schemas.openxmlformats.org/officeDocument/2006/relationships/image" Target="../media/image123.png"/><Relationship Id="rId4" Type="http://schemas.openxmlformats.org/officeDocument/2006/relationships/image" Target="../media/image112.png"/><Relationship Id="rId9" Type="http://schemas.openxmlformats.org/officeDocument/2006/relationships/image" Target="../media/image115.png"/><Relationship Id="rId14" Type="http://schemas.openxmlformats.org/officeDocument/2006/relationships/image" Target="../media/image120.svg"/><Relationship Id="rId22" Type="http://schemas.openxmlformats.org/officeDocument/2006/relationships/image" Target="../media/image1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3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6.xml"/><Relationship Id="rId4" Type="http://schemas.openxmlformats.org/officeDocument/2006/relationships/hyperlink" Target="https://www.unisg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95E2-A6AE-4ABF-9447-908FC1D0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5031-B047-44A7-A6FB-AA8067E93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err="1"/>
              <a:t>St.Gallen</a:t>
            </a:r>
            <a:r>
              <a:rPr lang="de-CH"/>
              <a:t>, 20. Mai 2022</a:t>
            </a:r>
          </a:p>
          <a:p>
            <a:r>
              <a:rPr lang="de-CH"/>
              <a:t>Maria Mustermann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74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94955B7-D0B6-4C64-8161-26567A6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DACB379-96F1-442E-8C25-352E307B3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.</a:t>
            </a:r>
            <a:endParaRPr lang="de-CH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6870F14-3421-43BB-B10F-9BD917585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276350"/>
            <a:ext cx="4122737" cy="3203575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>
                <a:hlinkClick r:id="rId4"/>
              </a:rPr>
              <a:t>Text Link</a:t>
            </a:r>
            <a:endParaRPr lang="de-CH" dirty="0"/>
          </a:p>
          <a:p>
            <a:endParaRPr lang="de-CH" dirty="0"/>
          </a:p>
          <a:p>
            <a:pPr lvl="1"/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pPr lvl="2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endParaRPr lang="de-CH"/>
          </a:p>
          <a:p>
            <a:pPr lvl="2"/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/>
              <a:t>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endParaRPr lang="de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E2F57-BD6D-4D3A-B74B-6093A2C61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1600" y="4767263"/>
            <a:ext cx="216000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10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9869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789A-4335-4577-AF25-1CB52F39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BAEE-443E-4E94-9C99-4F5E63F58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.</a:t>
            </a:r>
            <a:endParaRPr lang="de-CH"/>
          </a:p>
          <a:p>
            <a:endParaRPr lang="de-CH" dirty="0"/>
          </a:p>
        </p:txBody>
      </p:sp>
      <p:pic>
        <p:nvPicPr>
          <p:cNvPr id="10" name="Content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18FE21C0-BD54-4D04-A222-8578C912B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2289"/>
          <a:stretch/>
        </p:blipFill>
        <p:spPr>
          <a:xfrm>
            <a:off x="4662488" y="1276350"/>
            <a:ext cx="4122737" cy="3203575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9C835-DEBB-4DEF-B263-C46844D74A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1600" y="4767263"/>
            <a:ext cx="216000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11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6848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D25C-9DF3-48CA-BDE8-690D1AFA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55E6B-31A0-49E8-A458-4A50B7A4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12</a:t>
            </a:fld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10454B-EBAC-43A1-85FA-B4ED76E850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8774" y="735013"/>
            <a:ext cx="8426451" cy="396081"/>
          </a:xfrm>
        </p:spPr>
        <p:txBody>
          <a:bodyPr/>
          <a:lstStyle/>
          <a:p>
            <a:r>
              <a:rPr lang="de-CH" dirty="0" err="1"/>
              <a:t>Subtitel</a:t>
            </a:r>
            <a:endParaRPr lang="de-CH" dirty="0"/>
          </a:p>
        </p:txBody>
      </p:sp>
      <p:pic>
        <p:nvPicPr>
          <p:cNvPr id="10" name="Picture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6A6392B6-A8CE-40C1-B199-04A79C5C01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2240"/>
          <a:stretch>
            <a:fillRect/>
          </a:stretch>
        </p:blipFill>
        <p:spPr/>
      </p:pic>
      <p:pic>
        <p:nvPicPr>
          <p:cNvPr id="12" name="Picture Placeholder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05D77C99-B7C3-4492-94C6-960721A477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2240"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1824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0D8A-F497-4C74-8D88-8E702849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13</a:t>
            </a:fld>
            <a:endParaRPr lang="de-CH"/>
          </a:p>
        </p:txBody>
      </p:sp>
      <p:pic>
        <p:nvPicPr>
          <p:cNvPr id="10" name="Picture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D45EDECB-9D8D-4472-B21A-262A10EE82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786"/>
          <a:stretch>
            <a:fillRect/>
          </a:stretch>
        </p:blipFill>
        <p:spPr/>
      </p:pic>
      <p:pic>
        <p:nvPicPr>
          <p:cNvPr id="12" name="Picture Placeholder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2E927A0D-58A4-4792-8C6E-1BAE692900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78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61241-EC6F-4274-AA42-BB752B8C1B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endParaRPr lang="de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D1D275-020B-47BF-A18E-977EF48352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1162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147A-9398-4A79-99DE-EC07040F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72C81-664A-4257-A2FC-EEF51523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14</a:t>
            </a:fld>
            <a:endParaRPr lang="de-CH"/>
          </a:p>
        </p:txBody>
      </p:sp>
      <p:pic>
        <p:nvPicPr>
          <p:cNvPr id="11" name="Content Placeholder 10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F28BD3EC-1599-43A9-B1A0-4910E1FA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b="33361"/>
          <a:stretch/>
        </p:blipFill>
        <p:spPr>
          <a:xfrm>
            <a:off x="358773" y="1276350"/>
            <a:ext cx="8426451" cy="3203575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640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A179EB14-A7F6-4EA7-9C0D-CA1A450DC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b="7828"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031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17B1C1-9F54-46FF-8A67-CA2E61D2B8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b="782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5E095E-3C0D-445C-A239-768CC5D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1" y="376238"/>
            <a:ext cx="7237224" cy="2496171"/>
          </a:xfrm>
        </p:spPr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für</a:t>
            </a:r>
            <a:br>
              <a:rPr lang="de-CH" dirty="0"/>
            </a:br>
            <a:r>
              <a:rPr lang="de-CH" dirty="0"/>
              <a:t>Kapitel 2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C20A8-6CED-481F-AD1A-E6980246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mit Bild</a:t>
            </a:r>
            <a:endParaRPr lang="de-CH"/>
          </a:p>
          <a:p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8965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86AC-0084-4DC8-B430-5914B8A3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Tabellentitle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8821795-9FF6-4681-89E7-A34A0FBE3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70993"/>
              </p:ext>
            </p:extLst>
          </p:nvPr>
        </p:nvGraphicFramePr>
        <p:xfrm>
          <a:off x="358775" y="1276350"/>
          <a:ext cx="8426450" cy="2225040"/>
        </p:xfrm>
        <a:graphic>
          <a:graphicData uri="http://schemas.openxmlformats.org/drawingml/2006/table">
            <a:tbl>
              <a:tblPr firstRow="1" firstCol="1" lastRow="1" bandRow="1">
                <a:tableStyleId>{0E3FDE45-AF77-4B5C-9715-49D594BDF05E}</a:tableStyleId>
              </a:tblPr>
              <a:tblGrid>
                <a:gridCol w="1685290">
                  <a:extLst>
                    <a:ext uri="{9D8B030D-6E8A-4147-A177-3AD203B41FA5}">
                      <a16:colId xmlns:a16="http://schemas.microsoft.com/office/drawing/2014/main" val="1269366838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2863548256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1270807168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1265819246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228840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2018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2019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2020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2021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8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1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10’000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11’000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12’000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13’000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4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2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2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3’000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4’000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3’333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4’444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5’555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6’666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5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15’133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18’144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21’355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24’466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5443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26073-96A6-43AA-B331-67158FD2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17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6197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C1EC-A626-4F8C-852B-0E4C22E7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AC41A5F-27A4-4729-ACDA-2040AD0B9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155403"/>
              </p:ext>
            </p:extLst>
          </p:nvPr>
        </p:nvGraphicFramePr>
        <p:xfrm>
          <a:off x="358775" y="1276349"/>
          <a:ext cx="8426450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848F-86A0-4395-89B2-3529475B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18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1486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EE53-D040-4DDF-BAB5-1C445228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1418F1-0728-42EB-B965-D6126F4897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6974507"/>
              </p:ext>
            </p:extLst>
          </p:nvPr>
        </p:nvGraphicFramePr>
        <p:xfrm>
          <a:off x="358775" y="1276349"/>
          <a:ext cx="4122738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D5E2233-A4CA-4534-92B1-90C110CBC2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598809"/>
              </p:ext>
            </p:extLst>
          </p:nvPr>
        </p:nvGraphicFramePr>
        <p:xfrm>
          <a:off x="4662488" y="1276349"/>
          <a:ext cx="4122737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8A6948-0897-4318-92E8-D253A10AEF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19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7800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E49117E-2388-1F9A-26FE-9823576836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18">
            <a:extLst>
              <a:ext uri="{FF2B5EF4-FFF2-40B4-BE49-F238E27FC236}">
                <a16:creationId xmlns:a16="http://schemas.microsoft.com/office/drawing/2014/main" id="{3DC08D9A-AFFF-4FFE-F4E2-3D8D645BCE96}"/>
              </a:ext>
            </a:extLst>
          </p:cNvPr>
          <p:cNvSpPr txBox="1">
            <a:spLocks/>
          </p:cNvSpPr>
          <p:nvPr/>
        </p:nvSpPr>
        <p:spPr>
          <a:xfrm>
            <a:off x="358775" y="376238"/>
            <a:ext cx="6169246" cy="21955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5400" dirty="0">
                <a:solidFill>
                  <a:schemeClr val="bg2"/>
                </a:solidFill>
                <a:latin typeface="Gill Sans Nova Light" panose="020B0402020204020203" pitchFamily="34" charset="0"/>
              </a:rPr>
              <a:t>Zusammen feiern</a:t>
            </a:r>
            <a:br>
              <a:rPr lang="de-CH" sz="5400" dirty="0">
                <a:solidFill>
                  <a:schemeClr val="bg2"/>
                </a:solidFill>
                <a:latin typeface="Gill Sans Nova Light" panose="020B0402020204020203" pitchFamily="34" charset="0"/>
              </a:rPr>
            </a:br>
            <a:r>
              <a:rPr lang="de-CH" sz="5400" dirty="0">
                <a:solidFill>
                  <a:schemeClr val="bg2"/>
                </a:solidFill>
                <a:latin typeface="Gill Sans Nova Light" panose="020B0402020204020203" pitchFamily="34" charset="0"/>
              </a:rPr>
              <a:t>im Jubiläumsjahr</a:t>
            </a:r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7DAAC1-C400-0CB2-546A-3D728EE6B57E}"/>
              </a:ext>
            </a:extLst>
          </p:cNvPr>
          <p:cNvSpPr txBox="1"/>
          <p:nvPr/>
        </p:nvSpPr>
        <p:spPr>
          <a:xfrm>
            <a:off x="1203893" y="4067378"/>
            <a:ext cx="1942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bg2"/>
                </a:solidFill>
                <a:effectLst/>
              </a:rPr>
              <a:t>Alle Infos unter:</a:t>
            </a:r>
            <a:endParaRPr lang="de-CH"/>
          </a:p>
          <a:p>
            <a:r>
              <a:rPr lang="de-CH" sz="2000" u="sng" dirty="0" err="1">
                <a:solidFill>
                  <a:schemeClr val="bg2"/>
                </a:solidFill>
                <a:effectLst/>
              </a:rPr>
              <a:t>hsg.ch</a:t>
            </a:r>
            <a:r>
              <a:rPr lang="de-CH" sz="2000" u="sng" dirty="0">
                <a:solidFill>
                  <a:schemeClr val="bg2"/>
                </a:solidFill>
                <a:effectLst/>
              </a:rPr>
              <a:t>/125</a:t>
            </a:r>
            <a:endParaRPr lang="de-CH" sz="2000" dirty="0">
              <a:solidFill>
                <a:schemeClr val="bg2"/>
              </a:solidFill>
              <a:effectLst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6E96DDD-9F17-A6A6-39C8-5002AA285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11590" r="12110" b="11887"/>
          <a:stretch/>
        </p:blipFill>
        <p:spPr>
          <a:xfrm>
            <a:off x="472311" y="4067378"/>
            <a:ext cx="647065" cy="6540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770AD71-AB52-EBE0-5241-6CB30FD5F141}"/>
              </a:ext>
            </a:extLst>
          </p:cNvPr>
          <p:cNvSpPr/>
          <p:nvPr/>
        </p:nvSpPr>
        <p:spPr>
          <a:xfrm>
            <a:off x="7058580" y="2935879"/>
            <a:ext cx="1335185" cy="13351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600">
                <a:solidFill>
                  <a:schemeClr val="tx1"/>
                </a:solidFill>
              </a:rPr>
              <a:t>SPECIAL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CH" sz="1600">
                <a:solidFill>
                  <a:schemeClr val="tx1"/>
                </a:solidFill>
              </a:rPr>
              <a:t>EVENTS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3000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FB1-FB0D-4D2C-8996-09D26643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dirty="0"/>
              <a:t>Fragen?</a:t>
            </a:r>
            <a:br>
              <a:rPr lang="da-DK" dirty="0"/>
            </a:br>
            <a:r>
              <a:rPr lang="de-CH" dirty="0"/>
              <a:t>Feedback?</a:t>
            </a:r>
            <a:br>
              <a:rPr lang="da-DK" dirty="0"/>
            </a:br>
            <a:r>
              <a:rPr lang="de-CH" dirty="0"/>
              <a:t>Anregungen?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27469E7-BC1E-4EE7-9CE2-EF2A4ACB4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3277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32E5-3465-4C52-9536-FDC6BD8B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Icons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00BA5-8516-4630-8D00-B1991AE9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21</a:t>
            </a:fld>
            <a:endParaRPr lang="de-CH"/>
          </a:p>
        </p:txBody>
      </p:sp>
      <p:pic>
        <p:nvPicPr>
          <p:cNvPr id="125" name="Graphic 124">
            <a:extLst>
              <a:ext uri="{FF2B5EF4-FFF2-40B4-BE49-F238E27FC236}">
                <a16:creationId xmlns:a16="http://schemas.microsoft.com/office/drawing/2014/main" id="{0E861356-5E00-4A9F-8139-6FC624416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974" y="994807"/>
            <a:ext cx="457200" cy="4572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A257424E-DD48-4988-9C04-9CED115B5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611" y="994807"/>
            <a:ext cx="457200" cy="45720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D488D462-F3FB-43E3-BF34-E7A071FB6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3248" y="994807"/>
            <a:ext cx="457200" cy="457200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7736BC19-6737-4175-80EA-6C413250D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8885" y="994806"/>
            <a:ext cx="457201" cy="457201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9FD08D20-3B31-4C59-9C4F-4D07CC2E3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4523" y="994807"/>
            <a:ext cx="457200" cy="45720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DB6CB0A4-2A89-4B26-B35E-37AB5B93A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0161" y="994807"/>
            <a:ext cx="457200" cy="45720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715C2536-1AF4-4248-984B-4581BC1B66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05798" y="994807"/>
            <a:ext cx="457200" cy="457200"/>
          </a:xfrm>
          <a:prstGeom prst="rect">
            <a:avLst/>
          </a:prstGeom>
        </p:spPr>
      </p:pic>
      <p:pic>
        <p:nvPicPr>
          <p:cNvPr id="139" name="Graphic 138">
            <a:extLst>
              <a:ext uri="{FF2B5EF4-FFF2-40B4-BE49-F238E27FC236}">
                <a16:creationId xmlns:a16="http://schemas.microsoft.com/office/drawing/2014/main" id="{0AABD82F-E81D-49B2-8B97-FA8C1720F3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31435" y="994807"/>
            <a:ext cx="457200" cy="457200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15EE42A0-9CDA-4A2F-B9AD-87258832C6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57072" y="994807"/>
            <a:ext cx="457200" cy="4572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458448A4-27C2-409C-8B2F-BAC6BCA3E9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82709" y="994807"/>
            <a:ext cx="457200" cy="457200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A65DAEFA-EF79-40B7-9DD9-23B3DC5237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08346" y="994807"/>
            <a:ext cx="457200" cy="457200"/>
          </a:xfrm>
          <a:prstGeom prst="rect">
            <a:avLst/>
          </a:prstGeom>
        </p:spPr>
      </p:pic>
      <p:pic>
        <p:nvPicPr>
          <p:cNvPr id="147" name="Graphic 146">
            <a:extLst>
              <a:ext uri="{FF2B5EF4-FFF2-40B4-BE49-F238E27FC236}">
                <a16:creationId xmlns:a16="http://schemas.microsoft.com/office/drawing/2014/main" id="{A1051164-7915-4A0D-BB56-6617E2F3DE0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33983" y="998266"/>
            <a:ext cx="453741" cy="453741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8389C4E1-F1AB-4107-A652-B4E8C1D579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1975" y="1734414"/>
            <a:ext cx="457200" cy="4572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37BD090B-38FD-4373-851A-4CE8C4CC58D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75942" y="1734414"/>
            <a:ext cx="457200" cy="457200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C3B0EB3E-9C3D-4469-A4F1-89BDB10BAE9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799909" y="1734414"/>
            <a:ext cx="457200" cy="457200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E5BE9588-A8C0-4A7A-B74F-2828E88B222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523875" y="1734414"/>
            <a:ext cx="457200" cy="457200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375189AC-A77F-4193-B88E-21F6BE1EF37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247842" y="1734414"/>
            <a:ext cx="457200" cy="45720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E9410F50-CC2B-41FF-B96E-57547FB2ED6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971809" y="1734414"/>
            <a:ext cx="457200" cy="4572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B25FD0DE-1FD7-4C77-9889-80E65A02882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695775" y="1734414"/>
            <a:ext cx="457200" cy="45720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F9F89EC4-AC87-424C-BB80-FB88D34BE9D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419742" y="1734413"/>
            <a:ext cx="457201" cy="457201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4C7D796F-4B08-43DF-AD08-5FDBDA4F0E4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143710" y="1734414"/>
            <a:ext cx="457200" cy="4572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AC6BC3A4-7336-4957-9C7F-F669D566386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867677" y="1734413"/>
            <a:ext cx="457201" cy="457201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63538417-75C0-4A3E-B574-F0C23BE6651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591644" y="1734414"/>
            <a:ext cx="457200" cy="4572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FAF820F6-2BD1-4360-BCEB-BFE1FF4D82E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315610" y="1737873"/>
            <a:ext cx="453741" cy="453741"/>
          </a:xfrm>
          <a:prstGeom prst="rect">
            <a:avLst/>
          </a:prstGeom>
        </p:spPr>
      </p:pic>
      <p:pic>
        <p:nvPicPr>
          <p:cNvPr id="173" name="Graphic 172">
            <a:extLst>
              <a:ext uri="{FF2B5EF4-FFF2-40B4-BE49-F238E27FC236}">
                <a16:creationId xmlns:a16="http://schemas.microsoft.com/office/drawing/2014/main" id="{EB6BF549-0040-458C-85C1-6E16BC27EC16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51974" y="2531524"/>
            <a:ext cx="457200" cy="457200"/>
          </a:xfrm>
          <a:prstGeom prst="rect">
            <a:avLst/>
          </a:prstGeom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E2301586-F352-4E35-B93F-4EFB1BAA3298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78670" y="2531524"/>
            <a:ext cx="457200" cy="457200"/>
          </a:xfrm>
          <a:prstGeom prst="rect">
            <a:avLst/>
          </a:prstGeom>
        </p:spPr>
      </p:pic>
      <p:pic>
        <p:nvPicPr>
          <p:cNvPr id="177" name="Graphic 176">
            <a:extLst>
              <a:ext uri="{FF2B5EF4-FFF2-40B4-BE49-F238E27FC236}">
                <a16:creationId xmlns:a16="http://schemas.microsoft.com/office/drawing/2014/main" id="{5CA1D01E-6071-44CF-B884-6EF1452DB7E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805366" y="2531524"/>
            <a:ext cx="457200" cy="457200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3DF6BAAC-C9E8-4A49-AEC0-637644790CF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532062" y="2531524"/>
            <a:ext cx="457200" cy="457200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52F97335-F1C9-40CE-92E5-FD335385A12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58758" y="2531524"/>
            <a:ext cx="457200" cy="457200"/>
          </a:xfrm>
          <a:prstGeom prst="rect">
            <a:avLst/>
          </a:prstGeom>
        </p:spPr>
      </p:pic>
      <p:pic>
        <p:nvPicPr>
          <p:cNvPr id="183" name="Graphic 182">
            <a:extLst>
              <a:ext uri="{FF2B5EF4-FFF2-40B4-BE49-F238E27FC236}">
                <a16:creationId xmlns:a16="http://schemas.microsoft.com/office/drawing/2014/main" id="{09A527DE-54A1-4CE0-BE6A-2DD1E197E55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985454" y="2531524"/>
            <a:ext cx="457200" cy="457200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662631A2-4719-4317-9CC7-4795EE75703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712150" y="2531524"/>
            <a:ext cx="457200" cy="457200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91E9258A-2B12-46F1-96BD-8DE7B67CB38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438846" y="2531524"/>
            <a:ext cx="457200" cy="457200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21B2CBE5-A6DF-4597-A0D6-D0AF57D3D6A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165541" y="2531524"/>
            <a:ext cx="457200" cy="457200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6D6032C-FF40-46D5-99B5-2EDA9F0D094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892237" y="2531524"/>
            <a:ext cx="457200" cy="457200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E4B35042-0D5B-47E8-B2C8-AEA8EC19E64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618933" y="2531523"/>
            <a:ext cx="457201" cy="457201"/>
          </a:xfrm>
          <a:prstGeom prst="rect">
            <a:avLst/>
          </a:prstGeom>
        </p:spPr>
      </p:pic>
      <p:pic>
        <p:nvPicPr>
          <p:cNvPr id="195" name="Graphic 194">
            <a:extLst>
              <a:ext uri="{FF2B5EF4-FFF2-40B4-BE49-F238E27FC236}">
                <a16:creationId xmlns:a16="http://schemas.microsoft.com/office/drawing/2014/main" id="{441E2A85-0FAE-4A5F-870C-0A8162E54C4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8345630" y="2531524"/>
            <a:ext cx="457200" cy="457200"/>
          </a:xfrm>
          <a:prstGeom prst="rect">
            <a:avLst/>
          </a:prstGeom>
        </p:spPr>
      </p:pic>
      <p:pic>
        <p:nvPicPr>
          <p:cNvPr id="197" name="Graphic 196">
            <a:extLst>
              <a:ext uri="{FF2B5EF4-FFF2-40B4-BE49-F238E27FC236}">
                <a16:creationId xmlns:a16="http://schemas.microsoft.com/office/drawing/2014/main" id="{88D72FC3-5B21-4D81-9FAD-27C0BE18C06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51975" y="3343149"/>
            <a:ext cx="457200" cy="457200"/>
          </a:xfrm>
          <a:prstGeom prst="rect">
            <a:avLst/>
          </a:prstGeom>
        </p:spPr>
      </p:pic>
      <p:pic>
        <p:nvPicPr>
          <p:cNvPr id="199" name="Graphic 198">
            <a:extLst>
              <a:ext uri="{FF2B5EF4-FFF2-40B4-BE49-F238E27FC236}">
                <a16:creationId xmlns:a16="http://schemas.microsoft.com/office/drawing/2014/main" id="{3BF6CACD-58EA-40EE-8319-FAAF6D37B58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80650" y="3343149"/>
            <a:ext cx="457200" cy="457200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88BE6D3F-FCA4-47AA-B1F7-045688E25996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809325" y="3343149"/>
            <a:ext cx="457200" cy="457200"/>
          </a:xfrm>
          <a:prstGeom prst="rect">
            <a:avLst/>
          </a:prstGeom>
        </p:spPr>
      </p:pic>
      <p:pic>
        <p:nvPicPr>
          <p:cNvPr id="203" name="Graphic 202">
            <a:extLst>
              <a:ext uri="{FF2B5EF4-FFF2-40B4-BE49-F238E27FC236}">
                <a16:creationId xmlns:a16="http://schemas.microsoft.com/office/drawing/2014/main" id="{5CEDE1BD-059A-4243-99E4-7C2BD7CEA86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2538000" y="3343149"/>
            <a:ext cx="457200" cy="457200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EEBF5D67-3751-4CCC-91A9-579EF9E5C16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266675" y="3343148"/>
            <a:ext cx="457201" cy="457201"/>
          </a:xfrm>
          <a:prstGeom prst="rect">
            <a:avLst/>
          </a:prstGeom>
        </p:spPr>
      </p:pic>
      <p:pic>
        <p:nvPicPr>
          <p:cNvPr id="207" name="Graphic 206">
            <a:extLst>
              <a:ext uri="{FF2B5EF4-FFF2-40B4-BE49-F238E27FC236}">
                <a16:creationId xmlns:a16="http://schemas.microsoft.com/office/drawing/2014/main" id="{9D7BAA74-AA26-49BE-AFC0-58E55950A576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995351" y="3343149"/>
            <a:ext cx="457200" cy="457200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6E72A87F-56A7-4455-98D7-7CC401FE1CD7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724026" y="3343149"/>
            <a:ext cx="457200" cy="457200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9C73F8F1-2EF2-4297-A3CD-9035ABCB83E8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452701" y="3343149"/>
            <a:ext cx="457200" cy="457200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76A1A1C-91BC-4268-9972-6324F04ACE0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181375" y="3343148"/>
            <a:ext cx="457201" cy="457201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0AC45041-4088-49FA-83F5-CAEE55AEE800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910051" y="3343149"/>
            <a:ext cx="457200" cy="457200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6E25D806-4E17-4B79-81E0-ADF82C931DB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638726" y="3343149"/>
            <a:ext cx="457200" cy="457200"/>
          </a:xfrm>
          <a:prstGeom prst="rect">
            <a:avLst/>
          </a:prstGeom>
        </p:spPr>
      </p:pic>
      <p:pic>
        <p:nvPicPr>
          <p:cNvPr id="219" name="Graphic 218">
            <a:extLst>
              <a:ext uri="{FF2B5EF4-FFF2-40B4-BE49-F238E27FC236}">
                <a16:creationId xmlns:a16="http://schemas.microsoft.com/office/drawing/2014/main" id="{78CA3D84-239D-47E7-BFF4-19605C95EA9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367401" y="3343149"/>
            <a:ext cx="457200" cy="4572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942CD80-BEDE-45EE-A345-E44BB9D1BC6E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351974" y="4068241"/>
            <a:ext cx="457200" cy="4572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13A903B-44C4-47E4-85F8-A89493B11A2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075942" y="4068241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46405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F5BF-F2A9-417F-9B37-917E6E32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Funktionsfarben/Icons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82236-5A4D-492C-9434-C23B8F1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22</a:t>
            </a:fld>
            <a:endParaRPr lang="de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310B3-FDF4-4E31-A4D2-E4335CE25B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7" t="6428" b="5357"/>
          <a:stretch/>
        </p:blipFill>
        <p:spPr>
          <a:xfrm>
            <a:off x="357187" y="1276350"/>
            <a:ext cx="4214813" cy="23526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A65AC4C-EE9E-4871-A55D-6B7E3FC3F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3590" y="127635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E8A92E-E127-4656-9F02-20FBAEE37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4929" y="127635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8ABDAC8-A807-4C92-8598-FBB15F13AC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9259" y="127635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4911AAC-5085-4643-B3E1-A9797CBFDE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9259" y="2168771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70BD7E-2058-4A85-A6E2-5D46CAB052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83876" y="2167803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E7B1BB1-37AB-4D75-A3D8-DEF8C4D7B5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83590" y="216877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B37FFC2-A0D6-4290-AEC9-D1AD8AB35A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34735" y="31255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9270FD4-7026-4412-9690-4BD181EA93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83876" y="312553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60558C9-2C83-4894-9E74-32A6D2E556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85594" y="3125531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6709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9C9E-EE1E-4067-A84B-9401A9D0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044000"/>
            <a:ext cx="7957225" cy="685801"/>
          </a:xfrm>
        </p:spPr>
        <p:txBody>
          <a:bodyPr/>
          <a:lstStyle/>
          <a:p>
            <a:r>
              <a:rPr lang="de-CH" dirty="0"/>
              <a:t>Vielen Dank.</a:t>
            </a:r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24696A-7729-409A-82A6-A1882A197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FEE361-0677-4444-B82C-2CD575B6D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000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C9EA477-7A7D-4BD5-A32A-2431705E2C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6816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6A4ECC9-C237-413E-ACA3-3F8319B5C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6816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2ADBD2-750B-4AB3-9153-C014B486B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5933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4153CA6-507E-4AF3-9FFB-AF33CB0494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45933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579F3-9E4D-4B77-A1A9-7BD0A6B28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8" y="4027251"/>
            <a:ext cx="493406" cy="457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1F086-1C70-4391-8FD2-1957442059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13690" b="14256"/>
          <a:stretch/>
        </p:blipFill>
        <p:spPr>
          <a:xfrm>
            <a:off x="6832891" y="4027250"/>
            <a:ext cx="843193" cy="487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60D22-5E16-4CE3-A1B9-DE07D568F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48" y="4036979"/>
            <a:ext cx="327802" cy="457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76B503-B2B9-4A0B-9F09-D2E0223A2198}"/>
              </a:ext>
            </a:extLst>
          </p:cNvPr>
          <p:cNvSpPr txBox="1"/>
          <p:nvPr/>
        </p:nvSpPr>
        <p:spPr>
          <a:xfrm>
            <a:off x="6897016" y="3750624"/>
            <a:ext cx="9073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/>
              <a:t>Akkreditierungen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883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7BA4066-54F2-40DB-B61A-445A0011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  <a:endParaRPr lang="de-CH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B072412-4031-4628-B083-F3156B07E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Guiding ideas for your degree course</a:t>
            </a:r>
            <a:endParaRPr lang="de-CH"/>
          </a:p>
          <a:p>
            <a:pPr lvl="1"/>
            <a:r>
              <a:rPr lang="de-CH" dirty="0"/>
              <a:t>Ideas 1</a:t>
            </a:r>
            <a:endParaRPr lang="de-CH"/>
          </a:p>
          <a:p>
            <a:pPr lvl="1"/>
            <a:r>
              <a:rPr lang="de-CH" dirty="0"/>
              <a:t>Ideas 2</a:t>
            </a:r>
            <a:endParaRPr lang="de-CH"/>
          </a:p>
          <a:p>
            <a:pPr lvl="2"/>
            <a:r>
              <a:rPr lang="de-CH" dirty="0"/>
              <a:t>Ideas 2.1</a:t>
            </a:r>
            <a:endParaRPr lang="de-CH"/>
          </a:p>
          <a:p>
            <a:pPr lvl="2"/>
            <a:r>
              <a:rPr lang="de-CH" dirty="0"/>
              <a:t>Ideas 2.2</a:t>
            </a:r>
            <a:endParaRPr lang="de-CH"/>
          </a:p>
          <a:p>
            <a:r>
              <a:rPr lang="de-CH" dirty="0"/>
              <a:t>Bachelor’s level: Assessment Year</a:t>
            </a:r>
            <a:endParaRPr lang="de-CH"/>
          </a:p>
          <a:p>
            <a:r>
              <a:rPr lang="de-CH" dirty="0"/>
              <a:t>Bachelor’s level: Majors</a:t>
            </a:r>
            <a:endParaRPr lang="de-CH"/>
          </a:p>
          <a:p>
            <a:r>
              <a:rPr lang="de-CH" dirty="0"/>
              <a:t>Master’s level</a:t>
            </a:r>
            <a:endParaRPr lang="de-CH"/>
          </a:p>
          <a:p>
            <a:r>
              <a:rPr lang="de-CH" dirty="0" err="1"/>
              <a:t>Organising</a:t>
            </a:r>
            <a:r>
              <a:rPr lang="de-CH" dirty="0"/>
              <a:t> your degree course</a:t>
            </a:r>
            <a:endParaRPr lang="de-CH"/>
          </a:p>
          <a:p>
            <a:r>
              <a:rPr lang="de-CH" dirty="0"/>
              <a:t>Campus Tour Video</a:t>
            </a:r>
            <a:endParaRPr lang="de-CH"/>
          </a:p>
          <a:p>
            <a:r>
              <a:rPr lang="de-CH" dirty="0"/>
              <a:t>Questions &amp; Answers</a:t>
            </a:r>
          </a:p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D175-4963-478B-AD53-CD696C2A5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3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0218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2CECFA1-4912-44EB-8121-F49C3215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Ebenen für Aufzählungsformatierungen</a:t>
            </a:r>
            <a:endParaRPr lang="de-CH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B2A2F49-5E69-4244-8BC3-8D365A0A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Ebene 1</a:t>
            </a:r>
            <a:endParaRPr lang="de-CH"/>
          </a:p>
          <a:p>
            <a:pPr lvl="1"/>
            <a:r>
              <a:rPr lang="de-CH" dirty="0"/>
              <a:t>Ebene 2</a:t>
            </a:r>
            <a:endParaRPr lang="de-CH"/>
          </a:p>
          <a:p>
            <a:pPr lvl="2"/>
            <a:r>
              <a:rPr lang="de-CH" dirty="0"/>
              <a:t>Ebene 3</a:t>
            </a:r>
            <a:endParaRPr lang="de-CH"/>
          </a:p>
          <a:p>
            <a:pPr lvl="3"/>
            <a:r>
              <a:rPr lang="de-CH" dirty="0"/>
              <a:t>Ebene 4</a:t>
            </a:r>
            <a:endParaRPr lang="de-CH"/>
          </a:p>
          <a:p>
            <a:pPr lvl="4"/>
            <a:r>
              <a:rPr lang="de-CH" dirty="0"/>
              <a:t>Ebene 5</a:t>
            </a:r>
            <a:endParaRPr lang="de-CH"/>
          </a:p>
          <a:p>
            <a:pPr lvl="5"/>
            <a:r>
              <a:rPr lang="de-CH" dirty="0"/>
              <a:t>Ebene 6</a:t>
            </a:r>
            <a:endParaRPr lang="de-CH"/>
          </a:p>
          <a:p>
            <a:pPr lvl="6"/>
            <a:r>
              <a:rPr lang="de-CH" dirty="0"/>
              <a:t>Ebene 7</a:t>
            </a:r>
            <a:endParaRPr lang="de-CH"/>
          </a:p>
          <a:p>
            <a:pPr lvl="7"/>
            <a:r>
              <a:rPr lang="de-CH" dirty="0"/>
              <a:t>Ebene 8</a:t>
            </a:r>
            <a:endParaRPr lang="de-CH"/>
          </a:p>
          <a:p>
            <a:pPr lvl="8"/>
            <a:r>
              <a:rPr lang="de-CH" dirty="0"/>
              <a:t>Ebene 9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1223-F45B-4A48-86A1-8B4AAE68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37CF29-A932-4665-A471-F9D6552D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88" y="1527175"/>
            <a:ext cx="3219450" cy="923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3A46B-D746-4C0F-B653-A00854BA4596}"/>
              </a:ext>
            </a:extLst>
          </p:cNvPr>
          <p:cNvSpPr/>
          <p:nvPr/>
        </p:nvSpPr>
        <p:spPr>
          <a:xfrm>
            <a:off x="5486400" y="1527175"/>
            <a:ext cx="548640" cy="3960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0998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FB1-FB0D-4D2C-8996-09D26643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/>
              <a:t>Lorem ipsum dolor sit amet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C7BB79E-4F57-429D-8709-F6A045BD81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0299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0F18-A162-4B67-ADAC-5C8725F9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/>
          <a:lstStyle/>
          <a:p>
            <a:br>
              <a:rPr lang="de-CH" dirty="0"/>
            </a:br>
            <a:r>
              <a:rPr lang="de-CH" dirty="0" err="1"/>
              <a:t>Kapiteltrenner</a:t>
            </a:r>
            <a:r>
              <a:rPr lang="de-CH" dirty="0"/>
              <a:t> für das </a:t>
            </a:r>
            <a:br>
              <a:rPr lang="de-CH" dirty="0"/>
            </a:br>
            <a:r>
              <a:rPr lang="de-CH" dirty="0"/>
              <a:t>Kapitel 1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4C4C-1459-444C-829F-2EE7E1032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auf farbigem Grund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291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FC3516-0CC7-42E7-9D05-FAA34E0A3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CH" dirty="0"/>
              <a:t>«Zitat neutral, typografisch </a:t>
            </a:r>
            <a:r>
              <a:rPr lang="de-CH" dirty="0" err="1"/>
              <a:t>ipsuntur</a:t>
            </a:r>
            <a:r>
              <a:rPr lang="de-CH" dirty="0"/>
              <a:t> </a:t>
            </a:r>
            <a:r>
              <a:rPr lang="de-CH" dirty="0" err="1"/>
              <a:t>quia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prerupta</a:t>
            </a:r>
            <a:r>
              <a:rPr lang="de-CH" dirty="0"/>
              <a:t> </a:t>
            </a:r>
            <a:r>
              <a:rPr lang="de-CH" dirty="0" err="1"/>
              <a:t>prehenda</a:t>
            </a:r>
            <a:r>
              <a:rPr lang="de-CH" dirty="0"/>
              <a:t> </a:t>
            </a:r>
            <a:r>
              <a:rPr lang="de-CH" dirty="0" err="1"/>
              <a:t>sunt</a:t>
            </a:r>
            <a:r>
              <a:rPr lang="de-CH" dirty="0"/>
              <a:t> </a:t>
            </a:r>
            <a:r>
              <a:rPr lang="de-CH" dirty="0" err="1"/>
              <a:t>velim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consetetures</a:t>
            </a:r>
            <a:r>
              <a:rPr lang="de-CH" dirty="0"/>
              <a:t>.»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26608-68D0-48FB-8526-0E7629400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/>
          <a:lstStyle/>
          <a:p>
            <a:r>
              <a:rPr lang="de-CH" dirty="0"/>
              <a:t>Quelle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9926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BF2814-568B-493D-BE06-05E48CC64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CH" dirty="0"/>
              <a:t>«Zitat neutral, typografisch </a:t>
            </a:r>
            <a:r>
              <a:rPr lang="de-CH" dirty="0" err="1"/>
              <a:t>ipsuntur</a:t>
            </a:r>
            <a:r>
              <a:rPr lang="de-CH" dirty="0"/>
              <a:t> </a:t>
            </a:r>
            <a:r>
              <a:rPr lang="de-CH" dirty="0" err="1"/>
              <a:t>quia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prerupta</a:t>
            </a:r>
            <a:r>
              <a:rPr lang="de-CH" dirty="0"/>
              <a:t> </a:t>
            </a:r>
            <a:r>
              <a:rPr lang="de-CH" dirty="0" err="1"/>
              <a:t>prehenda</a:t>
            </a:r>
            <a:r>
              <a:rPr lang="de-CH" dirty="0"/>
              <a:t> </a:t>
            </a:r>
            <a:r>
              <a:rPr lang="de-CH" dirty="0" err="1"/>
              <a:t>sunt</a:t>
            </a:r>
            <a:r>
              <a:rPr lang="de-CH" dirty="0"/>
              <a:t> </a:t>
            </a:r>
            <a:r>
              <a:rPr lang="de-CH" dirty="0" err="1"/>
              <a:t>velim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consetetures</a:t>
            </a:r>
            <a:r>
              <a:rPr lang="de-CH" dirty="0"/>
              <a:t>.»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87078-3152-4534-A490-461F3FDE6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Quelle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  <a:p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6707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2CECFA1-4912-44EB-8121-F49C3215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B2A2F49-5E69-4244-8BC3-8D365A0A8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76350"/>
            <a:ext cx="8426450" cy="3203575"/>
          </a:xfrm>
        </p:spPr>
        <p:txBody>
          <a:bodyPr>
            <a:normAutofit/>
          </a:bodyPr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>
                <a:hlinkClick r:id="rId4"/>
              </a:rPr>
              <a:t>Text Link</a:t>
            </a:r>
            <a:endParaRPr lang="de-CH" dirty="0"/>
          </a:p>
          <a:p>
            <a:endParaRPr lang="de-CH" dirty="0"/>
          </a:p>
          <a:p>
            <a:pPr lvl="1"/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pPr lvl="2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</a:t>
            </a:r>
            <a:endParaRPr lang="de-CH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1223-F45B-4A48-86A1-8B4AAE68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9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55208058"/>
      </p:ext>
    </p:extLst>
  </p:cSld>
  <p:clrMapOvr>
    <a:masterClrMapping/>
  </p:clrMapOvr>
</p:sld>
</file>

<file path=ppt/theme/theme1.xml><?xml version="1.0" encoding="utf-8"?>
<a:theme xmlns:a="http://schemas.openxmlformats.org/drawingml/2006/main" name="UNISG PPT">
  <a:themeElements>
    <a:clrScheme name="uni stgallen Colors">
      <a:dk1>
        <a:sysClr val="windowText" lastClr="000000"/>
      </a:dk1>
      <a:lt1>
        <a:sysClr val="window" lastClr="FFFFFF"/>
      </a:lt1>
      <a:dk2>
        <a:srgbClr val="0A5F2D"/>
      </a:dk2>
      <a:lt2>
        <a:srgbClr val="FFFFFF"/>
      </a:lt2>
      <a:accent1>
        <a:srgbClr val="00802F"/>
      </a:accent1>
      <a:accent2>
        <a:srgbClr val="E1D7C3"/>
      </a:accent2>
      <a:accent3>
        <a:srgbClr val="EB6969"/>
      </a:accent3>
      <a:accent4>
        <a:srgbClr val="73A5AF"/>
      </a:accent4>
      <a:accent5>
        <a:srgbClr val="FFF04B"/>
      </a:accent5>
      <a:accent6>
        <a:srgbClr val="0A5F2D"/>
      </a:accent6>
      <a:hlink>
        <a:srgbClr val="00802F"/>
      </a:hlink>
      <a:folHlink>
        <a:srgbClr val="0A5F2D"/>
      </a:folHlink>
    </a:clrScheme>
    <a:fontScheme name="uni stgallen Font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_stgallen_master_01.potx" id="{30835CC8-2B5A-4E70-B341-DDAB901ED00B}" vid="{29D780FA-9373-4C8E-8A10-29358CDEA5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870F55-7693-4BED-BB93-08298D6C04B0}">
  <we:reference id="94886107-76f9-4f92-aa81-ee726374f3e7" version="1.0.0.7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2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685252","enableDocumentContentUpdater":false,"version":"2.0"}]]></TemplafySlideTemplateConfiguration>
</file>

<file path=customXml/item13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722931","enableDocumentContentUpdater":false,"version":"2.0"}]]></TemplafySlideTemplateConfiguration>
</file>

<file path=customXml/item14.xml><?xml version="1.0" encoding="utf-8"?>
<TemplafySlideTemplateConfiguration><![CDATA[{"slideVersion":1,"isValidatorEnabled":false,"isLocked":false,"elementsMetadata":[],"slideId":"638096548901738547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{"elementConfiguration":{"width":"{{UserProfile.Department.REFDepartmentLogo.WidthPNGPPT}}","height":"{{UserProfile.Department.REFDepartmentLogo.HeightPNGPPT}}","image":"{{UserProfile.Department.REFDepartmentLogo.ImagePNG}}","disableUpdates":false,"type":"image"},"type":"shape"},{"elementConfiguration":{"binding":"{{UserProfile.Department.DepartmentName}} \n{{UserProfile.Department.DepartmentStreet}} {{UserProfile.Department.DepartmentStreetNumber}} \n{{UserProfile.Department.DepartmentPOBox}} {{UserProfile.Department.DepartmentCity}} \n{{UserProfile.Department.DepartmentCountry}} \n{{UserProfile.Department.DepartmentWebsite}}","disableUpdates":false,"type":"text"},"type":"shape"}],"slideId":"638096548901800624","enableDocumentContentUpdater":false,"version":"2.0"}]]></TemplafySlideTemplateConfiguration>
</file>

<file path=customXml/item17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TemplafySlideTemplateConfiguration><![CDATA[{"slideVersion":1,"isValidatorEnabled":false,"isLocked":false,"elementsMetadata":[],"slideId":"638096548901415084","enableDocumentContentUpdater":false,"version":"2.0"}]]></TemplafySlideTemplateConfiguration>
</file>

<file path=customXml/item2.xml><?xml version="1.0" encoding="utf-8"?>
<TemplafySlideTemplateConfiguration><![CDATA[{"slideVersion":1,"isValidatorEnabled":false,"isLocked":false,"elementsMetadata":[],"slideId":"638096548901770051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],"slideId":"638096548901428947","enableDocumentContentUpdater":false,"version":"2.0"}]]></TemplafySlideTemplateConfiguration>
</file>

<file path=customXml/item21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538268","enableDocumentContentUpdater":false,"version":"2.0"}]]></TemplafySlideTemplateConfiguration>
</file>

<file path=customXml/item22.xml><?xml version="1.0" encoding="utf-8"?>
<TemplafySlideTemplateConfiguration><![CDATA[{"slideVersion":1,"isValidatorEnabled":false,"isLocked":false,"elementsMetadata":[],"slideId":"638096548901733556","enableDocumentContentUpdater":false,"version":"2.0"}]]></TemplafySlideTemplateConfiguration>
</file>

<file path=customXml/item23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24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791738","enableDocumentContentUpdater":fals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448095","enableDocumentContentUpdater":false,"version":"2.0"}]]></TemplafySlideTemplateConfiguration>
</file>

<file path=customXml/item27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762590","enableDocumentContentUpdater":false,"version":"2.0"}]]></TemplafySlideTemplateConfiguration>
</file>

<file path=customXml/item28.xml><?xml version="1.0" encoding="utf-8"?>
<TemplafySlideTemplateConfiguration><![CDATA[{"slideVersion":1,"isValidatorEnabled":false,"isLocked":false,"elementsMetadata":[],"slideId":"638096548901378672","enableDocumentContentUpdater":false,"version":"2.0"}]]></TemplafySlideTemplateConfiguration>
</file>

<file path=customXml/item29.xml><?xml version="1.0" encoding="utf-8"?>
<TemplafyTemplateConfiguration><![CDATA[{"elementsMetadata":[{"elementConfiguration":{"binding":"{{FormatDateTime(Form.Date,Translate(\"DateFormat\"),DocumentLanguage)}}","disableUpdates":false,"type":"text"},"type":"shape","id":"be23e0a3-5723-4127-8e39-346a64158dc7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ddce6967-2543-434a-9e62-554acc4ff255"},{"elementConfiguration":{"binding":"{{Form.Footer}}","disableUpdates":false,"type":"text"},"type":"shape","id":"c3a09770-f506-48ac-ac0d-857695197f9d"},{"elementConfiguration":{"binding":"{{UserProfile.Department.DepartmentName}}","visibility":"{{IfElse(Form.FooterLogo, VisibilityType.Hidden,VisibilityType.Visible)}}","disableUpdates":false,"type":"text"},"type":"shape","id":"826b946b-3313-4fe1-b5f3-e626ee46dc3a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2e32e038-0669-4721-babf-1a18b2bbc52c"},{"elementConfiguration":{"binding":"{{FormatDateTime(Form.Date,Translate(\"DateFormat\"),DocumentLanguage)}}","disableUpdates":false,"type":"text"},"type":"shape","id":"013c7237-6196-4adc-9949-e1e59ccac7aa"},{"elementConfiguration":{"binding":"{{FormatDateTime(Form.Date,Translate(\"DateFormat\"),DocumentLanguage)}}","disableUpdates":false,"type":"text"},"type":"shape","id":"a8723307-96f0-401a-92ad-c42a4e48c126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e649c466-567e-42c6-a1ec-173523f2607e"},{"elementConfiguration":{"binding":"{{Form.Footer}}","disableUpdates":false,"type":"text"},"type":"shape","id":"534b012d-c8c6-448a-9158-7e74a940746a"},{"elementConfiguration":{"binding":"{{UserProfile.Department.DepartmentName}}","visibility":"{{IfElse(Form.FooterLogo, VisibilityType.Hidden,VisibilityType.Visible)}}","disableUpdates":false,"type":"text"},"type":"shape","id":"b8c5364b-2551-44cc-980c-1b32d3a05d55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75060c0b-5bf3-48e6-b8ad-4a703fbb4e8f"},{"elementConfiguration":{"binding":"{{FormatDateTime(Form.Date,Translate(\"DateFormat\"),DocumentLanguage)}}","disableUpdates":false,"type":"text"},"type":"shape","id":"f37af202-c957-4287-98e1-ab5cfbb09ad5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55ab7c4e-68bb-4ce9-a9f6-08ff4d87c6a5"},{"elementConfiguration":{"binding":"{{FormatDateTime(Form.Date,Translate(\"DateFormat\"),DocumentLanguage)}}","disableUpdates":false,"type":"text"},"type":"shape","id":"131bb45b-08a0-40b8-b36b-c195abbcb702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c8979c9d-e319-4d07-9fd8-5df072f51d3e"},{"elementConfiguration":{"binding":"{{Form.Footer}}","disableUpdates":false,"type":"text"},"type":"shape","id":"effd0990-19ca-47d5-bbf2-2d0bbe9d9bac"},{"elementConfiguration":{"binding":"{{UserProfile.Department.DepartmentName}}","visibility":"{{IfElse(Form.FooterLogo, VisibilityType.Hidden,VisibilityType.Visible)}}","disableUpdates":false,"type":"text"},"type":"shape","id":"6b99d998-0916-4007-965d-d9877656ac9c"},{"elementConfiguration":{"binding":"{{FormatDateTime(Form.Date,Translate(\"DateFormat\"),DocumentLanguage)}}","disableUpdates":false,"type":"text"},"type":"shape","id":"4b101b64-5990-4db3-a4fc-38bc137459f9"},{"elementConfiguration":{"binding":"{{Form.Footer}}","disableUpdates":false,"type":"text"},"type":"shape","id":"0991f87d-2d0f-46a9-ad1f-d032662a2e89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16f76090-7aaf-40ec-ac42-1c3cff2a17f9"},{"elementConfiguration":{"binding":"{{UserProfile.Department.DepartmentName}}","visibility":"{{IfElse(Form.FooterLogo, VisibilityType.Hidden,VisibilityType.Visible)}}","disableUpdates":false,"type":"text"},"type":"shape","id":"1e3a230b-5519-46ad-8be5-b087bb4edfb2"},{"elementConfiguration":{"binding":"{{FormatDateTime(Form.Date,Translate(\"DateFormat\"),DocumentLanguage)}}","disableUpdates":false,"type":"text"},"type":"shape","id":"d6aecb62-15f4-45a1-94bf-5cb86275e7c9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342b1036-1a0d-4fb6-b127-3e47663dbafe"},{"elementConfiguration":{"binding":"{{Form.Footer}}","disableUpdates":false,"type":"text"},"type":"shape","id":"5eb95918-14ce-43ef-a532-cb447904348e"},{"elementConfiguration":{"binding":"{{UserProfile.Department.DepartmentName}}","visibility":"{{IfElse(Form.FooterLogo, VisibilityType.Hidden,VisibilityType.Visible)}}","disableUpdates":false,"type":"text"},"type":"shape","id":"81a2a3a7-e4b0-4ef3-afe0-7211dd76d7d3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4de5acf2-a7b1-4a8e-bd64-2d0fea62b9fd"},{"elementConfiguration":{"binding":"{{UserProfile.Department.DepartmentName}} \n{{UserProfile.Department.DepartmentStreet}} {{UserProfile.Department.DepartmentStreetNumber}} \n{{UserProfile.Department.DepartmentPOBox}} {{UserProfile.Department.DepartmentCity}} \n{{UserProfile.Department.DepartmentCountry}} \n{{UserProfile.Department.DepartmentWebsite}}","disableUpdates":false,"type":"text"},"type":"shape","id":"29e34f16-4205-4af8-912c-04c4a8206343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92c94f47-ecd8-4842-8964-5bc4e74cf72b"},{"elementConfiguration":{"binding":"{{FormatDateTime(Form.Date,Translate(\"DateFormat\"),DocumentLanguage)}}","disableUpdates":false,"type":"text"},"type":"shape","id":"1527bba0-844d-4b3f-a84f-32e4fdc2cf82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48b54c1f-b6cb-4124-9657-c883f98e4e89"},{"elementConfiguration":{"binding":"{{Form.Footer}}","disableUpdates":false,"type":"text"},"type":"shape","id":"895a50f9-775e-4c65-894e-a69489408388"},{"elementConfiguration":{"binding":"{{UserProfile.Department.DepartmentName}}","visibility":"{{IfElse(Form.FooterLogo, VisibilityType.Hidden,VisibilityType.Visible)}}","disableUpdates":false,"type":"text"},"type":"shape","id":"90228ca6-120e-4f6f-8445-81c966864a88"}],"transformationConfigurations":[{"language":"{{UserProfile.DocumentLanguage.Language}}","disableUpdates":false,"type":"proofingLanguage"},{"propertyName":"creator","propertyValue":"{{UserProfile.FirstName}} {{UserProfile.LastName}}","disableUpdates":false,"type":"documentProperty"},{"propertyName":"title","propertyValue":"Presentation - University of St.Gallen","disableUpdates":false,"type":"documentProperty"}],"templateName":"UNISG Präsentation Jubiläum DE","templateDescription":"","enableDocumentContentUpdater":true,"version":"2.0"}]]></TemplafyTemplateConfiguration>
</file>

<file path=customXml/item3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0.xml><?xml version="1.0" encoding="utf-8"?>
<TemplafySlideTemplateConfiguration><![CDATA[{"slideVersion":1,"isValidatorEnabled":false,"isLocked":false,"elementsMetadata":[{"elementConfiguration":{"width":"{{UserProfile.Department.REFDepartmentLogo.WidthPNGPPT}}","height":"{{UserProfile.Department.REFDepartmentLogo.HeightPNGPPT}}","image":"{{UserProfile.Department.REFDepartmentLogo.ImagePNG}}","disableUpdates":false,"type":"image"},"type":"shape"}],"slideId":"638096548901372241","enableDocumentContentUpdater":false,"version":"2.0"}]]></TemplafySlideTemplateConfiguration>
</file>

<file path=customXml/item31.xml><?xml version="1.0" encoding="utf-8"?>
<TemplafySlideTemplateConfiguration><![CDATA[{"slideVersion":1,"isValidatorEnabled":false,"isLocked":false,"elementsMetadata":[],"slideId":"638096548901421423","enableDocumentContentUpdater":false,"version":"2.0"}]]></TemplafySlideTemplateConfiguration>
</file>

<file path=customXml/item32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474586","enableDocumentContentUpdater":false,"version":"2.0"}]]></TemplafySlideTemplateConfiguration>
</file>

<file path=customXml/item33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700761","enableDocumentContentUpdater":false,"version":"2.0"}]]></TemplafySlideTemplateConfiguration>
</file>

<file path=customXml/item34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7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8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2EED3AEDAB24AB48AF05A7A255DF4" ma:contentTypeVersion="21" ma:contentTypeDescription="Create a new document." ma:contentTypeScope="" ma:versionID="274d9017fadbcc8b67afbe4b22a55600">
  <xsd:schema xmlns:xsd="http://www.w3.org/2001/XMLSchema" xmlns:xs="http://www.w3.org/2001/XMLSchema" xmlns:p="http://schemas.microsoft.com/office/2006/metadata/properties" xmlns:ns2="07c8a24f-8b40-44ca-950f-ae5db2c4fa23" xmlns:ns3="71d337dc-809a-4269-a690-d6cd31b4acd0" targetNamespace="http://schemas.microsoft.com/office/2006/metadata/properties" ma:root="true" ma:fieldsID="0b58614a3de855f8a451fa93eb2e43b4" ns2:_="" ns3:_="">
    <xsd:import namespace="07c8a24f-8b40-44ca-950f-ae5db2c4fa23"/>
    <xsd:import namespace="71d337dc-809a-4269-a690-d6cd31b4ac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8a24f-8b40-44ca-950f-ae5db2c4f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a650111-7fb8-408c-8449-112adb6e2e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337dc-809a-4269-a690-d6cd31b4ac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f3f5698-4e7b-49a9-bf00-a8b38c5133ff}" ma:internalName="TaxCatchAll" ma:showField="CatchAllData" ma:web="71d337dc-809a-4269-a690-d6cd31b4ac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FormConfiguration><![CDATA[{"formFields":[],"formDataEntries":[]}]]></TemplafySlideFormConfiguration>
</file>

<file path=customXml/item40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binding":"{{Form.Footer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UserProfile.Department.DepartmentName}}","visibility":"{{IfElse(Form.FooterLogo, VisibilityType.Hidden,VisibilityType.Visible)}}","disableUpdates":false,"type":"text"},"type":"shape"}],"slideId":"638096548901392452","enableDocumentContentUpdater":false,"version":"2.0"}]]></TemplafySlideTemplate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slideVersion":1,"isValidatorEnabled":false,"isLocked":false,"elementsMetadata":[],"slideId":"638096548901438669","enableDocumentContentUpdater":false,"version":"2.0"}]]></TemplafySlideTemplateConfiguration>
</file>

<file path=customXml/item43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755539","enableDocumentContentUpdater":false,"version":"2.0"}]]></TemplafySlideTemplate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c8a24f-8b40-44ca-950f-ae5db2c4fa23">
      <Terms xmlns="http://schemas.microsoft.com/office/infopath/2007/PartnerControls"/>
    </lcf76f155ced4ddcb4097134ff3c332f>
    <TaxCatchAll xmlns="71d337dc-809a-4269-a690-d6cd31b4acd0" xsi:nil="true"/>
  </documentManagement>
</p:properties>
</file>

<file path=customXml/item47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48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49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5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402870","enableDocumentContentUpdater":false,"version":"2.0"}]]></TemplafySlideTemplateConfiguration>
</file>

<file path=customXml/item50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777342","enableDocumentContentUpdater":false,"version":"2.0"}]]></TemplafySlideTemplateConfiguration>
</file>

<file path=customXml/item51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8096548901746592","enableDocumentContentUpdater":false,"version":"2.0"}]]></TemplafySlideTemplateConfiguration>
</file>

<file path=customXml/item8.xml><?xml version="1.0" encoding="utf-8"?>
<Templafy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{"name":"Date","value":"VCO5ERxvMzMwDoGWNAHQgg=="},{"name":"FooterLogo","value":"iTzqZGj1P6MRGUQq8ahlhA=="}]}]]></Templafy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2F15940-6A24-4FEF-A717-C5EC22A291A1}">
  <ds:schemaRefs/>
</ds:datastoreItem>
</file>

<file path=customXml/itemProps10.xml><?xml version="1.0" encoding="utf-8"?>
<ds:datastoreItem xmlns:ds="http://schemas.openxmlformats.org/officeDocument/2006/customXml" ds:itemID="{4907208B-9EFE-4124-A198-13AD782B858C}">
  <ds:schemaRefs/>
</ds:datastoreItem>
</file>

<file path=customXml/itemProps11.xml><?xml version="1.0" encoding="utf-8"?>
<ds:datastoreItem xmlns:ds="http://schemas.openxmlformats.org/officeDocument/2006/customXml" ds:itemID="{55868A80-4CEC-40D9-B298-8CDA543EF6B4}">
  <ds:schemaRefs/>
</ds:datastoreItem>
</file>

<file path=customXml/itemProps12.xml><?xml version="1.0" encoding="utf-8"?>
<ds:datastoreItem xmlns:ds="http://schemas.openxmlformats.org/officeDocument/2006/customXml" ds:itemID="{7D15E2AB-9AA3-4994-B62A-3E2F5C1A2EC4}">
  <ds:schemaRefs/>
</ds:datastoreItem>
</file>

<file path=customXml/itemProps13.xml><?xml version="1.0" encoding="utf-8"?>
<ds:datastoreItem xmlns:ds="http://schemas.openxmlformats.org/officeDocument/2006/customXml" ds:itemID="{8AA700CF-41AC-4CCC-923C-17ED3F632772}">
  <ds:schemaRefs/>
</ds:datastoreItem>
</file>

<file path=customXml/itemProps14.xml><?xml version="1.0" encoding="utf-8"?>
<ds:datastoreItem xmlns:ds="http://schemas.openxmlformats.org/officeDocument/2006/customXml" ds:itemID="{664F7CED-B0DA-429D-9A7F-4CBF61D24C26}">
  <ds:schemaRefs/>
</ds:datastoreItem>
</file>

<file path=customXml/itemProps15.xml><?xml version="1.0" encoding="utf-8"?>
<ds:datastoreItem xmlns:ds="http://schemas.openxmlformats.org/officeDocument/2006/customXml" ds:itemID="{AB24DB1C-E169-480A-9390-B8AAE56F6957}">
  <ds:schemaRefs/>
</ds:datastoreItem>
</file>

<file path=customXml/itemProps16.xml><?xml version="1.0" encoding="utf-8"?>
<ds:datastoreItem xmlns:ds="http://schemas.openxmlformats.org/officeDocument/2006/customXml" ds:itemID="{5CDA3866-4191-4ABE-B434-81C70850BD71}">
  <ds:schemaRefs/>
</ds:datastoreItem>
</file>

<file path=customXml/itemProps17.xml><?xml version="1.0" encoding="utf-8"?>
<ds:datastoreItem xmlns:ds="http://schemas.openxmlformats.org/officeDocument/2006/customXml" ds:itemID="{84926F0E-4CF9-4868-9C6A-F4B02CC81AC4}">
  <ds:schemaRefs/>
</ds:datastoreItem>
</file>

<file path=customXml/itemProps18.xml><?xml version="1.0" encoding="utf-8"?>
<ds:datastoreItem xmlns:ds="http://schemas.openxmlformats.org/officeDocument/2006/customXml" ds:itemID="{ED2A37DE-9640-4BAD-87EB-02349D3561C8}">
  <ds:schemaRefs>
    <ds:schemaRef ds:uri="http://schemas.microsoft.com/sharepoint/v3/contenttype/forms"/>
  </ds:schemaRefs>
</ds:datastoreItem>
</file>

<file path=customXml/itemProps19.xml><?xml version="1.0" encoding="utf-8"?>
<ds:datastoreItem xmlns:ds="http://schemas.openxmlformats.org/officeDocument/2006/customXml" ds:itemID="{10DF96B0-5AB8-4312-B635-364A70A3CD64}">
  <ds:schemaRefs/>
</ds:datastoreItem>
</file>

<file path=customXml/itemProps2.xml><?xml version="1.0" encoding="utf-8"?>
<ds:datastoreItem xmlns:ds="http://schemas.openxmlformats.org/officeDocument/2006/customXml" ds:itemID="{FCB61E48-E0AD-4F83-9AA4-8AC901918564}">
  <ds:schemaRefs/>
</ds:datastoreItem>
</file>

<file path=customXml/itemProps20.xml><?xml version="1.0" encoding="utf-8"?>
<ds:datastoreItem xmlns:ds="http://schemas.openxmlformats.org/officeDocument/2006/customXml" ds:itemID="{4CA08EE0-6BFF-42CE-9AEB-A2BB1FFE120F}">
  <ds:schemaRefs/>
</ds:datastoreItem>
</file>

<file path=customXml/itemProps21.xml><?xml version="1.0" encoding="utf-8"?>
<ds:datastoreItem xmlns:ds="http://schemas.openxmlformats.org/officeDocument/2006/customXml" ds:itemID="{C9933F99-DED2-42B9-8123-10C71C06D0F5}">
  <ds:schemaRefs/>
</ds:datastoreItem>
</file>

<file path=customXml/itemProps22.xml><?xml version="1.0" encoding="utf-8"?>
<ds:datastoreItem xmlns:ds="http://schemas.openxmlformats.org/officeDocument/2006/customXml" ds:itemID="{7F01121C-13E9-483A-B7E6-46DD03B75200}">
  <ds:schemaRefs/>
</ds:datastoreItem>
</file>

<file path=customXml/itemProps23.xml><?xml version="1.0" encoding="utf-8"?>
<ds:datastoreItem xmlns:ds="http://schemas.openxmlformats.org/officeDocument/2006/customXml" ds:itemID="{1EEB1A81-9962-42B8-BE89-F24FBB4418EA}">
  <ds:schemaRefs/>
</ds:datastoreItem>
</file>

<file path=customXml/itemProps24.xml><?xml version="1.0" encoding="utf-8"?>
<ds:datastoreItem xmlns:ds="http://schemas.openxmlformats.org/officeDocument/2006/customXml" ds:itemID="{66FA18C0-85E2-48F7-961D-7BE01285C862}">
  <ds:schemaRefs/>
</ds:datastoreItem>
</file>

<file path=customXml/itemProps25.xml><?xml version="1.0" encoding="utf-8"?>
<ds:datastoreItem xmlns:ds="http://schemas.openxmlformats.org/officeDocument/2006/customXml" ds:itemID="{3A215EC6-301F-4C4F-9F23-D3547981746C}">
  <ds:schemaRefs/>
</ds:datastoreItem>
</file>

<file path=customXml/itemProps26.xml><?xml version="1.0" encoding="utf-8"?>
<ds:datastoreItem xmlns:ds="http://schemas.openxmlformats.org/officeDocument/2006/customXml" ds:itemID="{7DDF22D5-378F-4B43-9E2C-6011B6850318}">
  <ds:schemaRefs/>
</ds:datastoreItem>
</file>

<file path=customXml/itemProps27.xml><?xml version="1.0" encoding="utf-8"?>
<ds:datastoreItem xmlns:ds="http://schemas.openxmlformats.org/officeDocument/2006/customXml" ds:itemID="{0D0AC32F-64CA-4FED-863B-4E0877612F21}">
  <ds:schemaRefs/>
</ds:datastoreItem>
</file>

<file path=customXml/itemProps28.xml><?xml version="1.0" encoding="utf-8"?>
<ds:datastoreItem xmlns:ds="http://schemas.openxmlformats.org/officeDocument/2006/customXml" ds:itemID="{439D8F42-467D-4598-B721-9DD6897A0A29}">
  <ds:schemaRefs/>
</ds:datastoreItem>
</file>

<file path=customXml/itemProps29.xml><?xml version="1.0" encoding="utf-8"?>
<ds:datastoreItem xmlns:ds="http://schemas.openxmlformats.org/officeDocument/2006/customXml" ds:itemID="{DD23DDCC-ABAF-42D1-9CB2-07E72D883C32}">
  <ds:schemaRefs/>
</ds:datastoreItem>
</file>

<file path=customXml/itemProps3.xml><?xml version="1.0" encoding="utf-8"?>
<ds:datastoreItem xmlns:ds="http://schemas.openxmlformats.org/officeDocument/2006/customXml" ds:itemID="{9B272F4A-5C95-4892-AAD9-D7AEF7A26919}">
  <ds:schemaRefs/>
</ds:datastoreItem>
</file>

<file path=customXml/itemProps30.xml><?xml version="1.0" encoding="utf-8"?>
<ds:datastoreItem xmlns:ds="http://schemas.openxmlformats.org/officeDocument/2006/customXml" ds:itemID="{9D8F5D54-B6D7-4DDF-9B89-EE882EB9037E}">
  <ds:schemaRefs/>
</ds:datastoreItem>
</file>

<file path=customXml/itemProps31.xml><?xml version="1.0" encoding="utf-8"?>
<ds:datastoreItem xmlns:ds="http://schemas.openxmlformats.org/officeDocument/2006/customXml" ds:itemID="{BE973802-FCC6-412D-B906-CC95D3BA7379}">
  <ds:schemaRefs/>
</ds:datastoreItem>
</file>

<file path=customXml/itemProps32.xml><?xml version="1.0" encoding="utf-8"?>
<ds:datastoreItem xmlns:ds="http://schemas.openxmlformats.org/officeDocument/2006/customXml" ds:itemID="{90BBE109-2328-4050-BC2C-A7208F976826}">
  <ds:schemaRefs/>
</ds:datastoreItem>
</file>

<file path=customXml/itemProps33.xml><?xml version="1.0" encoding="utf-8"?>
<ds:datastoreItem xmlns:ds="http://schemas.openxmlformats.org/officeDocument/2006/customXml" ds:itemID="{0AF5DDBE-5E75-48FC-BA21-32ACE2374F30}">
  <ds:schemaRefs/>
</ds:datastoreItem>
</file>

<file path=customXml/itemProps34.xml><?xml version="1.0" encoding="utf-8"?>
<ds:datastoreItem xmlns:ds="http://schemas.openxmlformats.org/officeDocument/2006/customXml" ds:itemID="{2754228B-0BD8-45C5-B5EB-94306059B5EC}">
  <ds:schemaRefs/>
</ds:datastoreItem>
</file>

<file path=customXml/itemProps35.xml><?xml version="1.0" encoding="utf-8"?>
<ds:datastoreItem xmlns:ds="http://schemas.openxmlformats.org/officeDocument/2006/customXml" ds:itemID="{B77E3FB8-6B77-4C09-82A2-9AF5ACD3601A}">
  <ds:schemaRefs/>
</ds:datastoreItem>
</file>

<file path=customXml/itemProps36.xml><?xml version="1.0" encoding="utf-8"?>
<ds:datastoreItem xmlns:ds="http://schemas.openxmlformats.org/officeDocument/2006/customXml" ds:itemID="{FFAB5E35-3CC7-4E36-92C6-6DCD3F34D8CF}">
  <ds:schemaRefs/>
</ds:datastoreItem>
</file>

<file path=customXml/itemProps37.xml><?xml version="1.0" encoding="utf-8"?>
<ds:datastoreItem xmlns:ds="http://schemas.openxmlformats.org/officeDocument/2006/customXml" ds:itemID="{357320CA-212D-4182-9447-766838BC3644}">
  <ds:schemaRefs/>
</ds:datastoreItem>
</file>

<file path=customXml/itemProps38.xml><?xml version="1.0" encoding="utf-8"?>
<ds:datastoreItem xmlns:ds="http://schemas.openxmlformats.org/officeDocument/2006/customXml" ds:itemID="{A435609F-4C76-4415-A5FC-BB21AE5C4FD2}">
  <ds:schemaRefs/>
</ds:datastoreItem>
</file>

<file path=customXml/itemProps39.xml><?xml version="1.0" encoding="utf-8"?>
<ds:datastoreItem xmlns:ds="http://schemas.openxmlformats.org/officeDocument/2006/customXml" ds:itemID="{67B10965-C0CA-4A0D-B25C-D215859E5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8a24f-8b40-44ca-950f-ae5db2c4fa23"/>
    <ds:schemaRef ds:uri="71d337dc-809a-4269-a690-d6cd31b4a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7B6E611-A877-40D8-9669-147A1865FF06}">
  <ds:schemaRefs/>
</ds:datastoreItem>
</file>

<file path=customXml/itemProps40.xml><?xml version="1.0" encoding="utf-8"?>
<ds:datastoreItem xmlns:ds="http://schemas.openxmlformats.org/officeDocument/2006/customXml" ds:itemID="{EF9A843C-DEE1-4221-96D6-063228FC0A5C}">
  <ds:schemaRefs/>
</ds:datastoreItem>
</file>

<file path=customXml/itemProps41.xml><?xml version="1.0" encoding="utf-8"?>
<ds:datastoreItem xmlns:ds="http://schemas.openxmlformats.org/officeDocument/2006/customXml" ds:itemID="{DC466C4A-550D-4144-830C-62BC000CB329}">
  <ds:schemaRefs/>
</ds:datastoreItem>
</file>

<file path=customXml/itemProps42.xml><?xml version="1.0" encoding="utf-8"?>
<ds:datastoreItem xmlns:ds="http://schemas.openxmlformats.org/officeDocument/2006/customXml" ds:itemID="{BA2D1F52-F0AD-4181-AA76-1D6F58ED2D3E}">
  <ds:schemaRefs/>
</ds:datastoreItem>
</file>

<file path=customXml/itemProps43.xml><?xml version="1.0" encoding="utf-8"?>
<ds:datastoreItem xmlns:ds="http://schemas.openxmlformats.org/officeDocument/2006/customXml" ds:itemID="{5F64DE57-8A63-47CA-A8AA-FC8E23CF697A}">
  <ds:schemaRefs/>
</ds:datastoreItem>
</file>

<file path=customXml/itemProps44.xml><?xml version="1.0" encoding="utf-8"?>
<ds:datastoreItem xmlns:ds="http://schemas.openxmlformats.org/officeDocument/2006/customXml" ds:itemID="{10CA47D5-62BF-412C-82C9-AD9C9628E81D}">
  <ds:schemaRefs/>
</ds:datastoreItem>
</file>

<file path=customXml/itemProps45.xml><?xml version="1.0" encoding="utf-8"?>
<ds:datastoreItem xmlns:ds="http://schemas.openxmlformats.org/officeDocument/2006/customXml" ds:itemID="{781DFD7D-99FD-432F-8771-BED1A8D7D251}">
  <ds:schemaRefs/>
</ds:datastoreItem>
</file>

<file path=customXml/itemProps46.xml><?xml version="1.0" encoding="utf-8"?>
<ds:datastoreItem xmlns:ds="http://schemas.openxmlformats.org/officeDocument/2006/customXml" ds:itemID="{6567BD5C-CC0C-4648-BED2-6CE28F06E5A9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71d337dc-809a-4269-a690-d6cd31b4acd0"/>
    <ds:schemaRef ds:uri="http://www.w3.org/XML/1998/namespace"/>
    <ds:schemaRef ds:uri="http://schemas.microsoft.com/office/2006/documentManagement/types"/>
    <ds:schemaRef ds:uri="07c8a24f-8b40-44ca-950f-ae5db2c4fa23"/>
    <ds:schemaRef ds:uri="http://schemas.microsoft.com/office/infopath/2007/PartnerControls"/>
    <ds:schemaRef ds:uri="http://schemas.openxmlformats.org/package/2006/metadata/core-properties"/>
  </ds:schemaRefs>
</ds:datastoreItem>
</file>

<file path=customXml/itemProps47.xml><?xml version="1.0" encoding="utf-8"?>
<ds:datastoreItem xmlns:ds="http://schemas.openxmlformats.org/officeDocument/2006/customXml" ds:itemID="{A35AE265-4942-487E-9782-B0313E5BE5BA}">
  <ds:schemaRefs/>
</ds:datastoreItem>
</file>

<file path=customXml/itemProps48.xml><?xml version="1.0" encoding="utf-8"?>
<ds:datastoreItem xmlns:ds="http://schemas.openxmlformats.org/officeDocument/2006/customXml" ds:itemID="{B0437DFC-C606-441B-B8FC-7769CEA71C34}">
  <ds:schemaRefs/>
</ds:datastoreItem>
</file>

<file path=customXml/itemProps49.xml><?xml version="1.0" encoding="utf-8"?>
<ds:datastoreItem xmlns:ds="http://schemas.openxmlformats.org/officeDocument/2006/customXml" ds:itemID="{600482A4-E9CD-4DA2-AD6D-ED3DAAC7A90E}">
  <ds:schemaRefs/>
</ds:datastoreItem>
</file>

<file path=customXml/itemProps5.xml><?xml version="1.0" encoding="utf-8"?>
<ds:datastoreItem xmlns:ds="http://schemas.openxmlformats.org/officeDocument/2006/customXml" ds:itemID="{DCBF58FE-EC78-4FA4-A4AD-8EA1AF6C427F}">
  <ds:schemaRefs/>
</ds:datastoreItem>
</file>

<file path=customXml/itemProps50.xml><?xml version="1.0" encoding="utf-8"?>
<ds:datastoreItem xmlns:ds="http://schemas.openxmlformats.org/officeDocument/2006/customXml" ds:itemID="{DCC1EDEA-6109-42CD-9115-6BD85EF38642}">
  <ds:schemaRefs/>
</ds:datastoreItem>
</file>

<file path=customXml/itemProps51.xml><?xml version="1.0" encoding="utf-8"?>
<ds:datastoreItem xmlns:ds="http://schemas.openxmlformats.org/officeDocument/2006/customXml" ds:itemID="{3DAEF0AC-8F99-434C-A5E8-5F51192FBC2E}">
  <ds:schemaRefs/>
</ds:datastoreItem>
</file>

<file path=customXml/itemProps6.xml><?xml version="1.0" encoding="utf-8"?>
<ds:datastoreItem xmlns:ds="http://schemas.openxmlformats.org/officeDocument/2006/customXml" ds:itemID="{552033E5-1422-443A-ABA7-A9FA421D7629}">
  <ds:schemaRefs/>
</ds:datastoreItem>
</file>

<file path=customXml/itemProps7.xml><?xml version="1.0" encoding="utf-8"?>
<ds:datastoreItem xmlns:ds="http://schemas.openxmlformats.org/officeDocument/2006/customXml" ds:itemID="{D4F2BED0-C414-46BA-AF63-E57A81C2B9FC}">
  <ds:schemaRefs/>
</ds:datastoreItem>
</file>

<file path=customXml/itemProps8.xml><?xml version="1.0" encoding="utf-8"?>
<ds:datastoreItem xmlns:ds="http://schemas.openxmlformats.org/officeDocument/2006/customXml" ds:itemID="{9BA6235D-7E1A-4B9C-ADE5-24E162A87D03}">
  <ds:schemaRefs/>
</ds:datastoreItem>
</file>

<file path=customXml/itemProps9.xml><?xml version="1.0" encoding="utf-8"?>
<ds:datastoreItem xmlns:ds="http://schemas.openxmlformats.org/officeDocument/2006/customXml" ds:itemID="{765EC35B-8AF2-40F0-BFE1-C19B71F66BB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uni_stgallen_master_01</Template>
  <TotalTime>0</TotalTime>
  <Words>784</Words>
  <Application>Microsoft Office PowerPoint</Application>
  <PresentationFormat>Bildschirmpräsentation (16:9)</PresentationFormat>
  <Paragraphs>133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Alt One MT Light</vt:lpstr>
      <vt:lpstr>Gill Sans Nova</vt:lpstr>
      <vt:lpstr>Gill Sans Nova Light</vt:lpstr>
      <vt:lpstr>UNISG PPT</vt:lpstr>
      <vt:lpstr>Lorem ipsum dolor sit  amet, consetetur</vt:lpstr>
      <vt:lpstr>PowerPoint-Präsentation</vt:lpstr>
      <vt:lpstr>Agenda</vt:lpstr>
      <vt:lpstr>Ebenen für Aufzählungsformatierungen</vt:lpstr>
      <vt:lpstr>Lorem ipsum dolor sit amet</vt:lpstr>
      <vt:lpstr> Kapiteltrenner für das  Kapitel 1</vt:lpstr>
      <vt:lpstr>PowerPoint-Präsentation</vt:lpstr>
      <vt:lpstr>PowerPoint-Präsentation</vt:lpstr>
      <vt:lpstr>Titel Lorem ipsum dolor sit amet, consetetur sadipscing elitr</vt:lpstr>
      <vt:lpstr>Titel Lorem ipsum dolor sit amet, consetetur sadipscing elitr</vt:lpstr>
      <vt:lpstr>Titel</vt:lpstr>
      <vt:lpstr>Titel</vt:lpstr>
      <vt:lpstr>PowerPoint-Präsentation</vt:lpstr>
      <vt:lpstr>Titel</vt:lpstr>
      <vt:lpstr>PowerPoint-Präsentation</vt:lpstr>
      <vt:lpstr>Kapiteltrenner für Kapitel 2</vt:lpstr>
      <vt:lpstr>Tabellentitle Lorem Ipsum</vt:lpstr>
      <vt:lpstr>PowerPoint-Präsentation</vt:lpstr>
      <vt:lpstr>PowerPoint-Präsentation</vt:lpstr>
      <vt:lpstr>Fragen? Feedback? Anregungen?</vt:lpstr>
      <vt:lpstr>Icons</vt:lpstr>
      <vt:lpstr>Funktionsfarben/Icons</vt:lpstr>
      <vt:lpstr>Vielen Dank.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University of St.Gallen</dc:title>
  <dc:creator>Sascha Bianchi</dc:creator>
  <cp:lastModifiedBy>Bianchi, Sascha</cp:lastModifiedBy>
  <cp:revision>2</cp:revision>
  <dcterms:created xsi:type="dcterms:W3CDTF">2023-02-01T07:20:53Z</dcterms:created>
  <dcterms:modified xsi:type="dcterms:W3CDTF">2023-02-01T07:21:28Z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0x01010034C2EED3AEDAB24AB48AF05A7A255DF4</vt:lpwstr>
  </property>
  <property fmtid="{D5CDD505-2E9C-101B-9397-08002B2CF9AE}" pid="3" name="TemplafyTimeStamp">
    <vt:lpwstr>2023-01-18T16:08:10</vt:lpwstr>
  </property>
  <property fmtid="{D5CDD505-2E9C-101B-9397-08002B2CF9AE}" pid="4" name="MediaServiceImageTags">
    <vt:lpwstr/>
  </property>
  <property fmtid="{D5CDD505-2E9C-101B-9397-08002B2CF9AE}" pid="5" name="TemplafyTenantId">
    <vt:lpwstr>unisg</vt:lpwstr>
  </property>
  <property fmtid="{D5CDD505-2E9C-101B-9397-08002B2CF9AE}" pid="6" name="TemplafyTemplateId">
    <vt:lpwstr>638096548891238377</vt:lpwstr>
  </property>
  <property fmtid="{D5CDD505-2E9C-101B-9397-08002B2CF9AE}" pid="7" name="TemplafyUserProfileId">
    <vt:lpwstr>637951019087741861</vt:lpwstr>
  </property>
  <property fmtid="{D5CDD505-2E9C-101B-9397-08002B2CF9AE}" pid="8" name="TemplafyLanguageCode">
    <vt:lpwstr>de-CH</vt:lpwstr>
  </property>
  <property fmtid="{D5CDD505-2E9C-101B-9397-08002B2CF9AE}" pid="9" name="TemplafyFromBlank">
    <vt:bool>false</vt:bool>
  </property>
</Properties>
</file>